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322" r:id="rId5"/>
    <p:sldId id="323" r:id="rId6"/>
    <p:sldId id="257" r:id="rId7"/>
    <p:sldId id="258" r:id="rId8"/>
    <p:sldId id="259" r:id="rId9"/>
    <p:sldId id="260" r:id="rId10"/>
    <p:sldId id="262" r:id="rId11"/>
    <p:sldId id="261" r:id="rId12"/>
    <p:sldId id="263" r:id="rId13"/>
    <p:sldId id="264" r:id="rId14"/>
    <p:sldId id="265" r:id="rId15"/>
    <p:sldId id="32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3030CE-FED3-583B-9C38-496AADABADDE}" v="223" dt="2024-02-27T14:47:04.0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rett Lankford" userId="S::glankford@nihb.org::f812f5e5-412b-447d-9c14-8a5b50277ed6" providerId="AD" clId="Web-{661E8391-3656-B566-8989-C10F56135791}"/>
    <pc:docChg chg="delSld modSld">
      <pc:chgData name="Garrett Lankford" userId="S::glankford@nihb.org::f812f5e5-412b-447d-9c14-8a5b50277ed6" providerId="AD" clId="Web-{661E8391-3656-B566-8989-C10F56135791}" dt="2023-07-31T14:36:34.115" v="28"/>
      <pc:docMkLst>
        <pc:docMk/>
      </pc:docMkLst>
      <pc:sldChg chg="del">
        <pc:chgData name="Garrett Lankford" userId="S::glankford@nihb.org::f812f5e5-412b-447d-9c14-8a5b50277ed6" providerId="AD" clId="Web-{661E8391-3656-B566-8989-C10F56135791}" dt="2023-07-31T14:36:10.818" v="0"/>
        <pc:sldMkLst>
          <pc:docMk/>
          <pc:sldMk cId="2153983216" sldId="258"/>
        </pc:sldMkLst>
      </pc:sldChg>
      <pc:sldChg chg="del">
        <pc:chgData name="Garrett Lankford" userId="S::glankford@nihb.org::f812f5e5-412b-447d-9c14-8a5b50277ed6" providerId="AD" clId="Web-{661E8391-3656-B566-8989-C10F56135791}" dt="2023-07-31T14:36:14.224" v="3"/>
        <pc:sldMkLst>
          <pc:docMk/>
          <pc:sldMk cId="2833507342" sldId="275"/>
        </pc:sldMkLst>
      </pc:sldChg>
      <pc:sldChg chg="del">
        <pc:chgData name="Garrett Lankford" userId="S::glankford@nihb.org::f812f5e5-412b-447d-9c14-8a5b50277ed6" providerId="AD" clId="Web-{661E8391-3656-B566-8989-C10F56135791}" dt="2023-07-31T14:36:11.568" v="1"/>
        <pc:sldMkLst>
          <pc:docMk/>
          <pc:sldMk cId="1845800518" sldId="317"/>
        </pc:sldMkLst>
      </pc:sldChg>
      <pc:sldChg chg="modSp">
        <pc:chgData name="Garrett Lankford" userId="S::glankford@nihb.org::f812f5e5-412b-447d-9c14-8a5b50277ed6" providerId="AD" clId="Web-{661E8391-3656-B566-8989-C10F56135791}" dt="2023-07-31T14:36:34.115" v="28"/>
        <pc:sldMkLst>
          <pc:docMk/>
          <pc:sldMk cId="1671499714" sldId="323"/>
        </pc:sldMkLst>
        <pc:graphicFrameChg chg="mod modGraphic">
          <ac:chgData name="Garrett Lankford" userId="S::glankford@nihb.org::f812f5e5-412b-447d-9c14-8a5b50277ed6" providerId="AD" clId="Web-{661E8391-3656-B566-8989-C10F56135791}" dt="2023-07-31T14:36:34.115" v="28"/>
          <ac:graphicFrameMkLst>
            <pc:docMk/>
            <pc:sldMk cId="1671499714" sldId="323"/>
            <ac:graphicFrameMk id="4" creationId="{00000000-0000-0000-0000-000000000000}"/>
          </ac:graphicFrameMkLst>
        </pc:graphicFrameChg>
      </pc:sldChg>
      <pc:sldChg chg="del">
        <pc:chgData name="Garrett Lankford" userId="S::glankford@nihb.org::f812f5e5-412b-447d-9c14-8a5b50277ed6" providerId="AD" clId="Web-{661E8391-3656-B566-8989-C10F56135791}" dt="2023-07-31T14:36:14.536" v="4"/>
        <pc:sldMkLst>
          <pc:docMk/>
          <pc:sldMk cId="826837332" sldId="325"/>
        </pc:sldMkLst>
      </pc:sldChg>
      <pc:sldChg chg="del">
        <pc:chgData name="Garrett Lankford" userId="S::glankford@nihb.org::f812f5e5-412b-447d-9c14-8a5b50277ed6" providerId="AD" clId="Web-{661E8391-3656-B566-8989-C10F56135791}" dt="2023-07-31T14:36:13.115" v="2"/>
        <pc:sldMkLst>
          <pc:docMk/>
          <pc:sldMk cId="2412798820" sldId="551"/>
        </pc:sldMkLst>
      </pc:sldChg>
    </pc:docChg>
  </pc:docChgLst>
  <pc:docChgLst>
    <pc:chgData name="Garrett Lankford" userId="f812f5e5-412b-447d-9c14-8a5b50277ed6" providerId="ADAL" clId="{EF51EF66-05C3-48F0-B744-4CE36EABAA38}"/>
    <pc:docChg chg="undo redo custSel modSld">
      <pc:chgData name="Garrett Lankford" userId="f812f5e5-412b-447d-9c14-8a5b50277ed6" providerId="ADAL" clId="{EF51EF66-05C3-48F0-B744-4CE36EABAA38}" dt="2023-09-28T20:44:21.246" v="1762" actId="115"/>
      <pc:docMkLst>
        <pc:docMk/>
      </pc:docMkLst>
      <pc:sldChg chg="modSp mod">
        <pc:chgData name="Garrett Lankford" userId="f812f5e5-412b-447d-9c14-8a5b50277ed6" providerId="ADAL" clId="{EF51EF66-05C3-48F0-B744-4CE36EABAA38}" dt="2023-09-28T20:12:48.529" v="979" actId="14100"/>
        <pc:sldMkLst>
          <pc:docMk/>
          <pc:sldMk cId="2254719968" sldId="257"/>
        </pc:sldMkLst>
        <pc:spChg chg="mod">
          <ac:chgData name="Garrett Lankford" userId="f812f5e5-412b-447d-9c14-8a5b50277ed6" providerId="ADAL" clId="{EF51EF66-05C3-48F0-B744-4CE36EABAA38}" dt="2023-09-28T20:12:36.091" v="978" actId="20577"/>
          <ac:spMkLst>
            <pc:docMk/>
            <pc:sldMk cId="2254719968" sldId="257"/>
            <ac:spMk id="13" creationId="{D4D64189-CCAF-4B87-B506-EF9F2B4F9AEE}"/>
          </ac:spMkLst>
        </pc:spChg>
        <pc:graphicFrameChg chg="modGraphic">
          <ac:chgData name="Garrett Lankford" userId="f812f5e5-412b-447d-9c14-8a5b50277ed6" providerId="ADAL" clId="{EF51EF66-05C3-48F0-B744-4CE36EABAA38}" dt="2023-09-28T20:12:48.529" v="979" actId="14100"/>
          <ac:graphicFrameMkLst>
            <pc:docMk/>
            <pc:sldMk cId="2254719968" sldId="257"/>
            <ac:graphicFrameMk id="7" creationId="{219564A8-1F5A-4E74-85C1-19106489120E}"/>
          </ac:graphicFrameMkLst>
        </pc:graphicFrameChg>
      </pc:sldChg>
      <pc:sldChg chg="modSp mod">
        <pc:chgData name="Garrett Lankford" userId="f812f5e5-412b-447d-9c14-8a5b50277ed6" providerId="ADAL" clId="{EF51EF66-05C3-48F0-B744-4CE36EABAA38}" dt="2023-09-28T20:12:59.029" v="989"/>
        <pc:sldMkLst>
          <pc:docMk/>
          <pc:sldMk cId="3742527583" sldId="258"/>
        </pc:sldMkLst>
        <pc:spChg chg="mod">
          <ac:chgData name="Garrett Lankford" userId="f812f5e5-412b-447d-9c14-8a5b50277ed6" providerId="ADAL" clId="{EF51EF66-05C3-48F0-B744-4CE36EABAA38}" dt="2023-09-28T20:12:59.029" v="989"/>
          <ac:spMkLst>
            <pc:docMk/>
            <pc:sldMk cId="3742527583" sldId="258"/>
            <ac:spMk id="13" creationId="{031F836B-1D65-4F37-8205-72570E403DBF}"/>
          </ac:spMkLst>
        </pc:spChg>
        <pc:graphicFrameChg chg="modGraphic">
          <ac:chgData name="Garrett Lankford" userId="f812f5e5-412b-447d-9c14-8a5b50277ed6" providerId="ADAL" clId="{EF51EF66-05C3-48F0-B744-4CE36EABAA38}" dt="2023-09-28T20:01:55.213" v="824" actId="20577"/>
          <ac:graphicFrameMkLst>
            <pc:docMk/>
            <pc:sldMk cId="3742527583" sldId="258"/>
            <ac:graphicFrameMk id="7" creationId="{219564A8-1F5A-4E74-85C1-19106489120E}"/>
          </ac:graphicFrameMkLst>
        </pc:graphicFrameChg>
      </pc:sldChg>
      <pc:sldChg chg="addSp modSp mod">
        <pc:chgData name="Garrett Lankford" userId="f812f5e5-412b-447d-9c14-8a5b50277ed6" providerId="ADAL" clId="{EF51EF66-05C3-48F0-B744-4CE36EABAA38}" dt="2023-09-28T20:13:14.985" v="996" actId="20577"/>
        <pc:sldMkLst>
          <pc:docMk/>
          <pc:sldMk cId="555399626" sldId="259"/>
        </pc:sldMkLst>
        <pc:spChg chg="add mod">
          <ac:chgData name="Garrett Lankford" userId="f812f5e5-412b-447d-9c14-8a5b50277ed6" providerId="ADAL" clId="{EF51EF66-05C3-48F0-B744-4CE36EABAA38}" dt="2023-09-28T19:43:51.508" v="665" actId="1076"/>
          <ac:spMkLst>
            <pc:docMk/>
            <pc:sldMk cId="555399626" sldId="259"/>
            <ac:spMk id="2" creationId="{9C4B19BB-3DAA-665D-B678-EC0FB45E2DA4}"/>
          </ac:spMkLst>
        </pc:spChg>
        <pc:spChg chg="mod">
          <ac:chgData name="Garrett Lankford" userId="f812f5e5-412b-447d-9c14-8a5b50277ed6" providerId="ADAL" clId="{EF51EF66-05C3-48F0-B744-4CE36EABAA38}" dt="2023-09-28T20:13:14.985" v="996" actId="20577"/>
          <ac:spMkLst>
            <pc:docMk/>
            <pc:sldMk cId="555399626" sldId="259"/>
            <ac:spMk id="8" creationId="{EE171837-B966-4DC6-98A3-77823B53A5D8}"/>
          </ac:spMkLst>
        </pc:spChg>
        <pc:graphicFrameChg chg="modGraphic">
          <ac:chgData name="Garrett Lankford" userId="f812f5e5-412b-447d-9c14-8a5b50277ed6" providerId="ADAL" clId="{EF51EF66-05C3-48F0-B744-4CE36EABAA38}" dt="2023-09-28T19:45:45.759" v="770" actId="14734"/>
          <ac:graphicFrameMkLst>
            <pc:docMk/>
            <pc:sldMk cId="555399626" sldId="259"/>
            <ac:graphicFrameMk id="7" creationId="{219564A8-1F5A-4E74-85C1-19106489120E}"/>
          </ac:graphicFrameMkLst>
        </pc:graphicFrameChg>
      </pc:sldChg>
      <pc:sldChg chg="modSp mod">
        <pc:chgData name="Garrett Lankford" userId="f812f5e5-412b-447d-9c14-8a5b50277ed6" providerId="ADAL" clId="{EF51EF66-05C3-48F0-B744-4CE36EABAA38}" dt="2023-09-28T20:13:23.244" v="998" actId="20577"/>
        <pc:sldMkLst>
          <pc:docMk/>
          <pc:sldMk cId="2452724987" sldId="260"/>
        </pc:sldMkLst>
        <pc:spChg chg="mod">
          <ac:chgData name="Garrett Lankford" userId="f812f5e5-412b-447d-9c14-8a5b50277ed6" providerId="ADAL" clId="{EF51EF66-05C3-48F0-B744-4CE36EABAA38}" dt="2023-09-28T20:13:23.244" v="998" actId="20577"/>
          <ac:spMkLst>
            <pc:docMk/>
            <pc:sldMk cId="2452724987" sldId="260"/>
            <ac:spMk id="8" creationId="{0B2A4CB3-71F8-4E81-9F7D-F389C57625CB}"/>
          </ac:spMkLst>
        </pc:spChg>
        <pc:graphicFrameChg chg="modGraphic">
          <ac:chgData name="Garrett Lankford" userId="f812f5e5-412b-447d-9c14-8a5b50277ed6" providerId="ADAL" clId="{EF51EF66-05C3-48F0-B744-4CE36EABAA38}" dt="2023-09-28T15:34:54.264" v="380" actId="113"/>
          <ac:graphicFrameMkLst>
            <pc:docMk/>
            <pc:sldMk cId="2452724987" sldId="260"/>
            <ac:graphicFrameMk id="7" creationId="{219564A8-1F5A-4E74-85C1-19106489120E}"/>
          </ac:graphicFrameMkLst>
        </pc:graphicFrameChg>
      </pc:sldChg>
      <pc:sldChg chg="modSp mod">
        <pc:chgData name="Garrett Lankford" userId="f812f5e5-412b-447d-9c14-8a5b50277ed6" providerId="ADAL" clId="{EF51EF66-05C3-48F0-B744-4CE36EABAA38}" dt="2023-09-28T20:13:36.766" v="1013" actId="20577"/>
        <pc:sldMkLst>
          <pc:docMk/>
          <pc:sldMk cId="2425450353" sldId="261"/>
        </pc:sldMkLst>
        <pc:spChg chg="mod">
          <ac:chgData name="Garrett Lankford" userId="f812f5e5-412b-447d-9c14-8a5b50277ed6" providerId="ADAL" clId="{EF51EF66-05C3-48F0-B744-4CE36EABAA38}" dt="2023-09-28T20:13:36.766" v="1013" actId="20577"/>
          <ac:spMkLst>
            <pc:docMk/>
            <pc:sldMk cId="2425450353" sldId="261"/>
            <ac:spMk id="13" creationId="{6EE3E844-53D4-46E9-B2A0-F09BAD2BAEAC}"/>
          </ac:spMkLst>
        </pc:spChg>
        <pc:graphicFrameChg chg="modGraphic">
          <ac:chgData name="Garrett Lankford" userId="f812f5e5-412b-447d-9c14-8a5b50277ed6" providerId="ADAL" clId="{EF51EF66-05C3-48F0-B744-4CE36EABAA38}" dt="2023-09-28T15:28:40.177" v="103" actId="20577"/>
          <ac:graphicFrameMkLst>
            <pc:docMk/>
            <pc:sldMk cId="2425450353" sldId="261"/>
            <ac:graphicFrameMk id="7" creationId="{219564A8-1F5A-4E74-85C1-19106489120E}"/>
          </ac:graphicFrameMkLst>
        </pc:graphicFrameChg>
      </pc:sldChg>
      <pc:sldChg chg="modSp mod">
        <pc:chgData name="Garrett Lankford" userId="f812f5e5-412b-447d-9c14-8a5b50277ed6" providerId="ADAL" clId="{EF51EF66-05C3-48F0-B744-4CE36EABAA38}" dt="2023-09-28T20:13:44.504" v="1014"/>
        <pc:sldMkLst>
          <pc:docMk/>
          <pc:sldMk cId="3639098830" sldId="262"/>
        </pc:sldMkLst>
        <pc:spChg chg="mod">
          <ac:chgData name="Garrett Lankford" userId="f812f5e5-412b-447d-9c14-8a5b50277ed6" providerId="ADAL" clId="{EF51EF66-05C3-48F0-B744-4CE36EABAA38}" dt="2023-09-28T20:13:44.504" v="1014"/>
          <ac:spMkLst>
            <pc:docMk/>
            <pc:sldMk cId="3639098830" sldId="262"/>
            <ac:spMk id="8" creationId="{898BFFBC-DD54-45C3-9D30-01333528E806}"/>
          </ac:spMkLst>
        </pc:spChg>
        <pc:graphicFrameChg chg="modGraphic">
          <ac:chgData name="Garrett Lankford" userId="f812f5e5-412b-447d-9c14-8a5b50277ed6" providerId="ADAL" clId="{EF51EF66-05C3-48F0-B744-4CE36EABAA38}" dt="2023-09-28T20:05:30.965" v="842" actId="20577"/>
          <ac:graphicFrameMkLst>
            <pc:docMk/>
            <pc:sldMk cId="3639098830" sldId="262"/>
            <ac:graphicFrameMk id="7" creationId="{219564A8-1F5A-4E74-85C1-19106489120E}"/>
          </ac:graphicFrameMkLst>
        </pc:graphicFrameChg>
      </pc:sldChg>
      <pc:sldChg chg="delSp modSp mod">
        <pc:chgData name="Garrett Lankford" userId="f812f5e5-412b-447d-9c14-8a5b50277ed6" providerId="ADAL" clId="{EF51EF66-05C3-48F0-B744-4CE36EABAA38}" dt="2023-09-28T20:13:49.378" v="1015"/>
        <pc:sldMkLst>
          <pc:docMk/>
          <pc:sldMk cId="1514958368" sldId="263"/>
        </pc:sldMkLst>
        <pc:spChg chg="del mod">
          <ac:chgData name="Garrett Lankford" userId="f812f5e5-412b-447d-9c14-8a5b50277ed6" providerId="ADAL" clId="{EF51EF66-05C3-48F0-B744-4CE36EABAA38}" dt="2023-09-28T19:40:20.991" v="579"/>
          <ac:spMkLst>
            <pc:docMk/>
            <pc:sldMk cId="1514958368" sldId="263"/>
            <ac:spMk id="12" creationId="{47C13B55-6571-4A2D-BC22-8D909F979036}"/>
          </ac:spMkLst>
        </pc:spChg>
        <pc:spChg chg="mod">
          <ac:chgData name="Garrett Lankford" userId="f812f5e5-412b-447d-9c14-8a5b50277ed6" providerId="ADAL" clId="{EF51EF66-05C3-48F0-B744-4CE36EABAA38}" dt="2023-09-28T20:13:49.378" v="1015"/>
          <ac:spMkLst>
            <pc:docMk/>
            <pc:sldMk cId="1514958368" sldId="263"/>
            <ac:spMk id="13" creationId="{26114126-C302-4433-9F07-2214BBBEA196}"/>
          </ac:spMkLst>
        </pc:spChg>
        <pc:graphicFrameChg chg="mod modGraphic">
          <ac:chgData name="Garrett Lankford" userId="f812f5e5-412b-447d-9c14-8a5b50277ed6" providerId="ADAL" clId="{EF51EF66-05C3-48F0-B744-4CE36EABAA38}" dt="2023-09-28T19:36:54.758" v="577" actId="1076"/>
          <ac:graphicFrameMkLst>
            <pc:docMk/>
            <pc:sldMk cId="1514958368" sldId="263"/>
            <ac:graphicFrameMk id="7" creationId="{219564A8-1F5A-4E74-85C1-19106489120E}"/>
          </ac:graphicFrameMkLst>
        </pc:graphicFrameChg>
      </pc:sldChg>
      <pc:sldChg chg="modSp mod">
        <pc:chgData name="Garrett Lankford" userId="f812f5e5-412b-447d-9c14-8a5b50277ed6" providerId="ADAL" clId="{EF51EF66-05C3-48F0-B744-4CE36EABAA38}" dt="2023-09-28T20:31:25.486" v="1021" actId="20577"/>
        <pc:sldMkLst>
          <pc:docMk/>
          <pc:sldMk cId="3818970920" sldId="264"/>
        </pc:sldMkLst>
        <pc:spChg chg="mod">
          <ac:chgData name="Garrett Lankford" userId="f812f5e5-412b-447d-9c14-8a5b50277ed6" providerId="ADAL" clId="{EF51EF66-05C3-48F0-B744-4CE36EABAA38}" dt="2023-09-28T20:13:54.639" v="1016"/>
          <ac:spMkLst>
            <pc:docMk/>
            <pc:sldMk cId="3818970920" sldId="264"/>
            <ac:spMk id="8" creationId="{6B83149C-38BD-4688-BE66-EFFB60FD29EB}"/>
          </ac:spMkLst>
        </pc:spChg>
        <pc:graphicFrameChg chg="modGraphic">
          <ac:chgData name="Garrett Lankford" userId="f812f5e5-412b-447d-9c14-8a5b50277ed6" providerId="ADAL" clId="{EF51EF66-05C3-48F0-B744-4CE36EABAA38}" dt="2023-09-28T20:31:25.486" v="1021" actId="20577"/>
          <ac:graphicFrameMkLst>
            <pc:docMk/>
            <pc:sldMk cId="3818970920" sldId="264"/>
            <ac:graphicFrameMk id="7" creationId="{219564A8-1F5A-4E74-85C1-19106489120E}"/>
          </ac:graphicFrameMkLst>
        </pc:graphicFrameChg>
      </pc:sldChg>
      <pc:sldChg chg="modSp mod">
        <pc:chgData name="Garrett Lankford" userId="f812f5e5-412b-447d-9c14-8a5b50277ed6" providerId="ADAL" clId="{EF51EF66-05C3-48F0-B744-4CE36EABAA38}" dt="2023-09-28T20:14:05.374" v="1018" actId="1076"/>
        <pc:sldMkLst>
          <pc:docMk/>
          <pc:sldMk cId="4151505583" sldId="265"/>
        </pc:sldMkLst>
        <pc:spChg chg="mod">
          <ac:chgData name="Garrett Lankford" userId="f812f5e5-412b-447d-9c14-8a5b50277ed6" providerId="ADAL" clId="{EF51EF66-05C3-48F0-B744-4CE36EABAA38}" dt="2023-09-28T20:14:05.374" v="1018" actId="1076"/>
          <ac:spMkLst>
            <pc:docMk/>
            <pc:sldMk cId="4151505583" sldId="265"/>
            <ac:spMk id="8" creationId="{00FB0E3A-A9D9-4857-A8D7-EB249BCD7EA4}"/>
          </ac:spMkLst>
        </pc:spChg>
      </pc:sldChg>
      <pc:sldChg chg="modSp mod">
        <pc:chgData name="Garrett Lankford" userId="f812f5e5-412b-447d-9c14-8a5b50277ed6" providerId="ADAL" clId="{EF51EF66-05C3-48F0-B744-4CE36EABAA38}" dt="2023-09-28T20:44:21.246" v="1762" actId="115"/>
        <pc:sldMkLst>
          <pc:docMk/>
          <pc:sldMk cId="2227041163" sldId="322"/>
        </pc:sldMkLst>
        <pc:spChg chg="mod">
          <ac:chgData name="Garrett Lankford" userId="f812f5e5-412b-447d-9c14-8a5b50277ed6" providerId="ADAL" clId="{EF51EF66-05C3-48F0-B744-4CE36EABAA38}" dt="2023-09-28T20:38:03.635" v="1583" actId="115"/>
          <ac:spMkLst>
            <pc:docMk/>
            <pc:sldMk cId="2227041163" sldId="322"/>
            <ac:spMk id="7" creationId="{00000000-0000-0000-0000-000000000000}"/>
          </ac:spMkLst>
        </pc:spChg>
        <pc:spChg chg="mod">
          <ac:chgData name="Garrett Lankford" userId="f812f5e5-412b-447d-9c14-8a5b50277ed6" providerId="ADAL" clId="{EF51EF66-05C3-48F0-B744-4CE36EABAA38}" dt="2023-09-28T20:40:58.967" v="1688" actId="115"/>
          <ac:spMkLst>
            <pc:docMk/>
            <pc:sldMk cId="2227041163" sldId="322"/>
            <ac:spMk id="8" creationId="{00000000-0000-0000-0000-000000000000}"/>
          </ac:spMkLst>
        </pc:spChg>
        <pc:spChg chg="mod">
          <ac:chgData name="Garrett Lankford" userId="f812f5e5-412b-447d-9c14-8a5b50277ed6" providerId="ADAL" clId="{EF51EF66-05C3-48F0-B744-4CE36EABAA38}" dt="2023-09-28T20:42:11.891" v="1728" actId="115"/>
          <ac:spMkLst>
            <pc:docMk/>
            <pc:sldMk cId="2227041163" sldId="322"/>
            <ac:spMk id="9" creationId="{00000000-0000-0000-0000-000000000000}"/>
          </ac:spMkLst>
        </pc:spChg>
        <pc:spChg chg="mod">
          <ac:chgData name="Garrett Lankford" userId="f812f5e5-412b-447d-9c14-8a5b50277ed6" providerId="ADAL" clId="{EF51EF66-05C3-48F0-B744-4CE36EABAA38}" dt="2023-09-28T20:40:00.945" v="1658" actId="115"/>
          <ac:spMkLst>
            <pc:docMk/>
            <pc:sldMk cId="2227041163" sldId="322"/>
            <ac:spMk id="10" creationId="{00000000-0000-0000-0000-000000000000}"/>
          </ac:spMkLst>
        </pc:spChg>
        <pc:spChg chg="mod">
          <ac:chgData name="Garrett Lankford" userId="f812f5e5-412b-447d-9c14-8a5b50277ed6" providerId="ADAL" clId="{EF51EF66-05C3-48F0-B744-4CE36EABAA38}" dt="2023-09-28T20:41:25.352" v="1699" actId="115"/>
          <ac:spMkLst>
            <pc:docMk/>
            <pc:sldMk cId="2227041163" sldId="322"/>
            <ac:spMk id="11" creationId="{00000000-0000-0000-0000-000000000000}"/>
          </ac:spMkLst>
        </pc:spChg>
        <pc:spChg chg="mod">
          <ac:chgData name="Garrett Lankford" userId="f812f5e5-412b-447d-9c14-8a5b50277ed6" providerId="ADAL" clId="{EF51EF66-05C3-48F0-B744-4CE36EABAA38}" dt="2023-09-28T20:39:23.043" v="1623" actId="115"/>
          <ac:spMkLst>
            <pc:docMk/>
            <pc:sldMk cId="2227041163" sldId="322"/>
            <ac:spMk id="12" creationId="{00000000-0000-0000-0000-000000000000}"/>
          </ac:spMkLst>
        </pc:spChg>
        <pc:spChg chg="mod">
          <ac:chgData name="Garrett Lankford" userId="f812f5e5-412b-447d-9c14-8a5b50277ed6" providerId="ADAL" clId="{EF51EF66-05C3-48F0-B744-4CE36EABAA38}" dt="2023-09-28T20:43:09.740" v="1748" actId="14100"/>
          <ac:spMkLst>
            <pc:docMk/>
            <pc:sldMk cId="2227041163" sldId="322"/>
            <ac:spMk id="13" creationId="{00000000-0000-0000-0000-000000000000}"/>
          </ac:spMkLst>
        </pc:spChg>
        <pc:spChg chg="mod">
          <ac:chgData name="Garrett Lankford" userId="f812f5e5-412b-447d-9c14-8a5b50277ed6" providerId="ADAL" clId="{EF51EF66-05C3-48F0-B744-4CE36EABAA38}" dt="2023-09-28T20:41:58.985" v="1723" actId="115"/>
          <ac:spMkLst>
            <pc:docMk/>
            <pc:sldMk cId="2227041163" sldId="322"/>
            <ac:spMk id="14" creationId="{00000000-0000-0000-0000-000000000000}"/>
          </ac:spMkLst>
        </pc:spChg>
        <pc:spChg chg="mod">
          <ac:chgData name="Garrett Lankford" userId="f812f5e5-412b-447d-9c14-8a5b50277ed6" providerId="ADAL" clId="{EF51EF66-05C3-48F0-B744-4CE36EABAA38}" dt="2023-09-28T20:38:59.702" v="1594" actId="115"/>
          <ac:spMkLst>
            <pc:docMk/>
            <pc:sldMk cId="2227041163" sldId="322"/>
            <ac:spMk id="15" creationId="{00000000-0000-0000-0000-000000000000}"/>
          </ac:spMkLst>
        </pc:spChg>
        <pc:spChg chg="mod">
          <ac:chgData name="Garrett Lankford" userId="f812f5e5-412b-447d-9c14-8a5b50277ed6" providerId="ADAL" clId="{EF51EF66-05C3-48F0-B744-4CE36EABAA38}" dt="2023-09-28T20:44:21.246" v="1762" actId="115"/>
          <ac:spMkLst>
            <pc:docMk/>
            <pc:sldMk cId="2227041163" sldId="322"/>
            <ac:spMk id="16" creationId="{00000000-0000-0000-0000-000000000000}"/>
          </ac:spMkLst>
        </pc:spChg>
        <pc:spChg chg="mod">
          <ac:chgData name="Garrett Lankford" userId="f812f5e5-412b-447d-9c14-8a5b50277ed6" providerId="ADAL" clId="{EF51EF66-05C3-48F0-B744-4CE36EABAA38}" dt="2023-09-28T20:43:39.542" v="1754" actId="115"/>
          <ac:spMkLst>
            <pc:docMk/>
            <pc:sldMk cId="2227041163" sldId="322"/>
            <ac:spMk id="19" creationId="{00000000-0000-0000-0000-000000000000}"/>
          </ac:spMkLst>
        </pc:spChg>
        <pc:spChg chg="mod">
          <ac:chgData name="Garrett Lankford" userId="f812f5e5-412b-447d-9c14-8a5b50277ed6" providerId="ADAL" clId="{EF51EF66-05C3-48F0-B744-4CE36EABAA38}" dt="2023-09-28T20:44:04.170" v="1759" actId="115"/>
          <ac:spMkLst>
            <pc:docMk/>
            <pc:sldMk cId="2227041163" sldId="322"/>
            <ac:spMk id="20" creationId="{00000000-0000-0000-0000-000000000000}"/>
          </ac:spMkLst>
        </pc:spChg>
        <pc:spChg chg="mod">
          <ac:chgData name="Garrett Lankford" userId="f812f5e5-412b-447d-9c14-8a5b50277ed6" providerId="ADAL" clId="{EF51EF66-05C3-48F0-B744-4CE36EABAA38}" dt="2023-09-28T20:40:19.646" v="1665" actId="115"/>
          <ac:spMkLst>
            <pc:docMk/>
            <pc:sldMk cId="2227041163" sldId="322"/>
            <ac:spMk id="24" creationId="{00000000-0000-0000-0000-000000000000}"/>
          </ac:spMkLst>
        </pc:spChg>
      </pc:sldChg>
      <pc:sldChg chg="modSp mod">
        <pc:chgData name="Garrett Lankford" userId="f812f5e5-412b-447d-9c14-8a5b50277ed6" providerId="ADAL" clId="{EF51EF66-05C3-48F0-B744-4CE36EABAA38}" dt="2023-09-28T20:43:17.708" v="1749" actId="20577"/>
        <pc:sldMkLst>
          <pc:docMk/>
          <pc:sldMk cId="1671499714" sldId="323"/>
        </pc:sldMkLst>
        <pc:spChg chg="mod">
          <ac:chgData name="Garrett Lankford" userId="f812f5e5-412b-447d-9c14-8a5b50277ed6" providerId="ADAL" clId="{EF51EF66-05C3-48F0-B744-4CE36EABAA38}" dt="2023-09-28T20:37:37.900" v="1575" actId="20577"/>
          <ac:spMkLst>
            <pc:docMk/>
            <pc:sldMk cId="1671499714" sldId="323"/>
            <ac:spMk id="2" creationId="{00000000-0000-0000-0000-000000000000}"/>
          </ac:spMkLst>
        </pc:spChg>
        <pc:graphicFrameChg chg="modGraphic">
          <ac:chgData name="Garrett Lankford" userId="f812f5e5-412b-447d-9c14-8a5b50277ed6" providerId="ADAL" clId="{EF51EF66-05C3-48F0-B744-4CE36EABAA38}" dt="2023-09-28T20:43:17.708" v="1749" actId="20577"/>
          <ac:graphicFrameMkLst>
            <pc:docMk/>
            <pc:sldMk cId="1671499714" sldId="323"/>
            <ac:graphicFrameMk id="4" creationId="{00000000-0000-0000-0000-000000000000}"/>
          </ac:graphicFrameMkLst>
        </pc:graphicFrameChg>
      </pc:sldChg>
    </pc:docChg>
  </pc:docChgLst>
  <pc:docChgLst>
    <pc:chgData name="Garrett Lankford" userId="S::glankford@nihb.org::f812f5e5-412b-447d-9c14-8a5b50277ed6" providerId="AD" clId="Web-{953030CE-FED3-583B-9C38-496AADABADDE}"/>
    <pc:docChg chg="modSld">
      <pc:chgData name="Garrett Lankford" userId="S::glankford@nihb.org::f812f5e5-412b-447d-9c14-8a5b50277ed6" providerId="AD" clId="Web-{953030CE-FED3-583B-9C38-496AADABADDE}" dt="2024-02-27T14:47:04.094" v="191"/>
      <pc:docMkLst>
        <pc:docMk/>
      </pc:docMkLst>
      <pc:sldChg chg="modSp">
        <pc:chgData name="Garrett Lankford" userId="S::glankford@nihb.org::f812f5e5-412b-447d-9c14-8a5b50277ed6" providerId="AD" clId="Web-{953030CE-FED3-583B-9C38-496AADABADDE}" dt="2024-02-27T14:29:57.996" v="4" actId="20577"/>
        <pc:sldMkLst>
          <pc:docMk/>
          <pc:sldMk cId="2254719968" sldId="257"/>
        </pc:sldMkLst>
        <pc:spChg chg="mod">
          <ac:chgData name="Garrett Lankford" userId="S::glankford@nihb.org::f812f5e5-412b-447d-9c14-8a5b50277ed6" providerId="AD" clId="Web-{953030CE-FED3-583B-9C38-496AADABADDE}" dt="2024-02-27T14:29:57.996" v="4" actId="20577"/>
          <ac:spMkLst>
            <pc:docMk/>
            <pc:sldMk cId="2254719968" sldId="257"/>
            <ac:spMk id="13" creationId="{D4D64189-CCAF-4B87-B506-EF9F2B4F9AEE}"/>
          </ac:spMkLst>
        </pc:spChg>
      </pc:sldChg>
      <pc:sldChg chg="modSp">
        <pc:chgData name="Garrett Lankford" userId="S::glankford@nihb.org::f812f5e5-412b-447d-9c14-8a5b50277ed6" providerId="AD" clId="Web-{953030CE-FED3-583B-9C38-496AADABADDE}" dt="2024-02-27T14:30:04.089" v="7" actId="20577"/>
        <pc:sldMkLst>
          <pc:docMk/>
          <pc:sldMk cId="3742527583" sldId="258"/>
        </pc:sldMkLst>
        <pc:spChg chg="mod">
          <ac:chgData name="Garrett Lankford" userId="S::glankford@nihb.org::f812f5e5-412b-447d-9c14-8a5b50277ed6" providerId="AD" clId="Web-{953030CE-FED3-583B-9C38-496AADABADDE}" dt="2024-02-27T14:30:04.089" v="7" actId="20577"/>
          <ac:spMkLst>
            <pc:docMk/>
            <pc:sldMk cId="3742527583" sldId="258"/>
            <ac:spMk id="13" creationId="{031F836B-1D65-4F37-8205-72570E403DBF}"/>
          </ac:spMkLst>
        </pc:spChg>
      </pc:sldChg>
      <pc:sldChg chg="modSp">
        <pc:chgData name="Garrett Lankford" userId="S::glankford@nihb.org::f812f5e5-412b-447d-9c14-8a5b50277ed6" providerId="AD" clId="Web-{953030CE-FED3-583B-9C38-496AADABADDE}" dt="2024-02-27T14:30:08.715" v="9" actId="20577"/>
        <pc:sldMkLst>
          <pc:docMk/>
          <pc:sldMk cId="555399626" sldId="259"/>
        </pc:sldMkLst>
        <pc:spChg chg="mod">
          <ac:chgData name="Garrett Lankford" userId="S::glankford@nihb.org::f812f5e5-412b-447d-9c14-8a5b50277ed6" providerId="AD" clId="Web-{953030CE-FED3-583B-9C38-496AADABADDE}" dt="2024-02-27T14:30:08.715" v="9" actId="20577"/>
          <ac:spMkLst>
            <pc:docMk/>
            <pc:sldMk cId="555399626" sldId="259"/>
            <ac:spMk id="8" creationId="{EE171837-B966-4DC6-98A3-77823B53A5D8}"/>
          </ac:spMkLst>
        </pc:spChg>
      </pc:sldChg>
      <pc:sldChg chg="modSp">
        <pc:chgData name="Garrett Lankford" userId="S::glankford@nihb.org::f812f5e5-412b-447d-9c14-8a5b50277ed6" providerId="AD" clId="Web-{953030CE-FED3-583B-9C38-496AADABADDE}" dt="2024-02-27T14:30:13.918" v="12" actId="20577"/>
        <pc:sldMkLst>
          <pc:docMk/>
          <pc:sldMk cId="2452724987" sldId="260"/>
        </pc:sldMkLst>
        <pc:spChg chg="mod">
          <ac:chgData name="Garrett Lankford" userId="S::glankford@nihb.org::f812f5e5-412b-447d-9c14-8a5b50277ed6" providerId="AD" clId="Web-{953030CE-FED3-583B-9C38-496AADABADDE}" dt="2024-02-27T14:30:13.918" v="12" actId="20577"/>
          <ac:spMkLst>
            <pc:docMk/>
            <pc:sldMk cId="2452724987" sldId="260"/>
            <ac:spMk id="8" creationId="{0B2A4CB3-71F8-4E81-9F7D-F389C57625CB}"/>
          </ac:spMkLst>
        </pc:spChg>
      </pc:sldChg>
      <pc:sldChg chg="modSp">
        <pc:chgData name="Garrett Lankford" userId="S::glankford@nihb.org::f812f5e5-412b-447d-9c14-8a5b50277ed6" providerId="AD" clId="Web-{953030CE-FED3-583B-9C38-496AADABADDE}" dt="2024-02-27T14:30:25.434" v="18" actId="20577"/>
        <pc:sldMkLst>
          <pc:docMk/>
          <pc:sldMk cId="2425450353" sldId="261"/>
        </pc:sldMkLst>
        <pc:spChg chg="mod">
          <ac:chgData name="Garrett Lankford" userId="S::glankford@nihb.org::f812f5e5-412b-447d-9c14-8a5b50277ed6" providerId="AD" clId="Web-{953030CE-FED3-583B-9C38-496AADABADDE}" dt="2024-02-27T14:30:25.434" v="18" actId="20577"/>
          <ac:spMkLst>
            <pc:docMk/>
            <pc:sldMk cId="2425450353" sldId="261"/>
            <ac:spMk id="13" creationId="{6EE3E844-53D4-46E9-B2A0-F09BAD2BAEAC}"/>
          </ac:spMkLst>
        </pc:spChg>
      </pc:sldChg>
      <pc:sldChg chg="modSp">
        <pc:chgData name="Garrett Lankford" userId="S::glankford@nihb.org::f812f5e5-412b-447d-9c14-8a5b50277ed6" providerId="AD" clId="Web-{953030CE-FED3-583B-9C38-496AADABADDE}" dt="2024-02-27T14:30:19.496" v="15" actId="20577"/>
        <pc:sldMkLst>
          <pc:docMk/>
          <pc:sldMk cId="3639098830" sldId="262"/>
        </pc:sldMkLst>
        <pc:spChg chg="mod">
          <ac:chgData name="Garrett Lankford" userId="S::glankford@nihb.org::f812f5e5-412b-447d-9c14-8a5b50277ed6" providerId="AD" clId="Web-{953030CE-FED3-583B-9C38-496AADABADDE}" dt="2024-02-27T14:30:19.496" v="15" actId="20577"/>
          <ac:spMkLst>
            <pc:docMk/>
            <pc:sldMk cId="3639098830" sldId="262"/>
            <ac:spMk id="8" creationId="{898BFFBC-DD54-45C3-9D30-01333528E806}"/>
          </ac:spMkLst>
        </pc:spChg>
      </pc:sldChg>
      <pc:sldChg chg="modSp">
        <pc:chgData name="Garrett Lankford" userId="S::glankford@nihb.org::f812f5e5-412b-447d-9c14-8a5b50277ed6" providerId="AD" clId="Web-{953030CE-FED3-583B-9C38-496AADABADDE}" dt="2024-02-27T14:30:28.215" v="20" actId="20577"/>
        <pc:sldMkLst>
          <pc:docMk/>
          <pc:sldMk cId="1514958368" sldId="263"/>
        </pc:sldMkLst>
        <pc:spChg chg="mod">
          <ac:chgData name="Garrett Lankford" userId="S::glankford@nihb.org::f812f5e5-412b-447d-9c14-8a5b50277ed6" providerId="AD" clId="Web-{953030CE-FED3-583B-9C38-496AADABADDE}" dt="2024-02-27T14:30:28.215" v="20" actId="20577"/>
          <ac:spMkLst>
            <pc:docMk/>
            <pc:sldMk cId="1514958368" sldId="263"/>
            <ac:spMk id="13" creationId="{26114126-C302-4433-9F07-2214BBBEA196}"/>
          </ac:spMkLst>
        </pc:spChg>
      </pc:sldChg>
      <pc:sldChg chg="modSp">
        <pc:chgData name="Garrett Lankford" userId="S::glankford@nihb.org::f812f5e5-412b-447d-9c14-8a5b50277ed6" providerId="AD" clId="Web-{953030CE-FED3-583B-9C38-496AADABADDE}" dt="2024-02-27T14:30:36.590" v="23" actId="20577"/>
        <pc:sldMkLst>
          <pc:docMk/>
          <pc:sldMk cId="3818970920" sldId="264"/>
        </pc:sldMkLst>
        <pc:spChg chg="mod">
          <ac:chgData name="Garrett Lankford" userId="S::glankford@nihb.org::f812f5e5-412b-447d-9c14-8a5b50277ed6" providerId="AD" clId="Web-{953030CE-FED3-583B-9C38-496AADABADDE}" dt="2024-02-27T14:30:36.590" v="23" actId="20577"/>
          <ac:spMkLst>
            <pc:docMk/>
            <pc:sldMk cId="3818970920" sldId="264"/>
            <ac:spMk id="8" creationId="{6B83149C-38BD-4688-BE66-EFFB60FD29EB}"/>
          </ac:spMkLst>
        </pc:spChg>
      </pc:sldChg>
      <pc:sldChg chg="modSp">
        <pc:chgData name="Garrett Lankford" userId="S::glankford@nihb.org::f812f5e5-412b-447d-9c14-8a5b50277ed6" providerId="AD" clId="Web-{953030CE-FED3-583B-9C38-496AADABADDE}" dt="2024-02-27T14:30:41.293" v="26" actId="20577"/>
        <pc:sldMkLst>
          <pc:docMk/>
          <pc:sldMk cId="4151505583" sldId="265"/>
        </pc:sldMkLst>
        <pc:spChg chg="mod">
          <ac:chgData name="Garrett Lankford" userId="S::glankford@nihb.org::f812f5e5-412b-447d-9c14-8a5b50277ed6" providerId="AD" clId="Web-{953030CE-FED3-583B-9C38-496AADABADDE}" dt="2024-02-27T14:30:41.293" v="26" actId="20577"/>
          <ac:spMkLst>
            <pc:docMk/>
            <pc:sldMk cId="4151505583" sldId="265"/>
            <ac:spMk id="8" creationId="{00FB0E3A-A9D9-4857-A8D7-EB249BCD7EA4}"/>
          </ac:spMkLst>
        </pc:spChg>
      </pc:sldChg>
      <pc:sldChg chg="modSp">
        <pc:chgData name="Garrett Lankford" userId="S::glankford@nihb.org::f812f5e5-412b-447d-9c14-8a5b50277ed6" providerId="AD" clId="Web-{953030CE-FED3-583B-9C38-496AADABADDE}" dt="2024-02-27T14:35:23.721" v="28" actId="20577"/>
        <pc:sldMkLst>
          <pc:docMk/>
          <pc:sldMk cId="2227041163" sldId="322"/>
        </pc:sldMkLst>
        <pc:spChg chg="mod">
          <ac:chgData name="Garrett Lankford" userId="S::glankford@nihb.org::f812f5e5-412b-447d-9c14-8a5b50277ed6" providerId="AD" clId="Web-{953030CE-FED3-583B-9C38-496AADABADDE}" dt="2024-02-27T14:35:23.721" v="28" actId="20577"/>
          <ac:spMkLst>
            <pc:docMk/>
            <pc:sldMk cId="2227041163" sldId="322"/>
            <ac:spMk id="15" creationId="{00000000-0000-0000-0000-000000000000}"/>
          </ac:spMkLst>
        </pc:spChg>
      </pc:sldChg>
      <pc:sldChg chg="modSp">
        <pc:chgData name="Garrett Lankford" userId="S::glankford@nihb.org::f812f5e5-412b-447d-9c14-8a5b50277ed6" providerId="AD" clId="Web-{953030CE-FED3-583B-9C38-496AADABADDE}" dt="2024-02-27T14:47:04.094" v="191"/>
        <pc:sldMkLst>
          <pc:docMk/>
          <pc:sldMk cId="1671499714" sldId="323"/>
        </pc:sldMkLst>
        <pc:spChg chg="mod">
          <ac:chgData name="Garrett Lankford" userId="S::glankford@nihb.org::f812f5e5-412b-447d-9c14-8a5b50277ed6" providerId="AD" clId="Web-{953030CE-FED3-583B-9C38-496AADABADDE}" dt="2024-02-27T14:47:00.766" v="189" actId="20577"/>
          <ac:spMkLst>
            <pc:docMk/>
            <pc:sldMk cId="1671499714" sldId="323"/>
            <ac:spMk id="2" creationId="{00000000-0000-0000-0000-000000000000}"/>
          </ac:spMkLst>
        </pc:spChg>
        <pc:graphicFrameChg chg="mod modGraphic">
          <ac:chgData name="Garrett Lankford" userId="S::glankford@nihb.org::f812f5e5-412b-447d-9c14-8a5b50277ed6" providerId="AD" clId="Web-{953030CE-FED3-583B-9C38-496AADABADDE}" dt="2024-02-27T14:47:04.094" v="191"/>
          <ac:graphicFrameMkLst>
            <pc:docMk/>
            <pc:sldMk cId="1671499714" sldId="323"/>
            <ac:graphicFrameMk id="4" creationId="{00000000-0000-0000-0000-000000000000}"/>
          </ac:graphicFrameMkLst>
        </pc:graphicFrameChg>
      </pc:sldChg>
    </pc:docChg>
  </pc:docChgLst>
  <pc:docChgLst>
    <pc:chgData name="Ned Johnson" userId="S::njohnson@nihb.org::cc4c083d-a407-45b4-97dc-8a82ef9e3654" providerId="AD" clId="Web-{DCC54536-9F8E-065D-03FF-4A5C3FF0C089}"/>
    <pc:docChg chg="modSld">
      <pc:chgData name="Ned Johnson" userId="S::njohnson@nihb.org::cc4c083d-a407-45b4-97dc-8a82ef9e3654" providerId="AD" clId="Web-{DCC54536-9F8E-065D-03FF-4A5C3FF0C089}" dt="2023-08-04T15:13:24.939" v="26" actId="20577"/>
      <pc:docMkLst>
        <pc:docMk/>
      </pc:docMkLst>
      <pc:sldChg chg="modSp">
        <pc:chgData name="Ned Johnson" userId="S::njohnson@nihb.org::cc4c083d-a407-45b4-97dc-8a82ef9e3654" providerId="AD" clId="Web-{DCC54536-9F8E-065D-03FF-4A5C3FF0C089}" dt="2023-08-04T15:13:24.939" v="26" actId="20577"/>
        <pc:sldMkLst>
          <pc:docMk/>
          <pc:sldMk cId="2227041163" sldId="322"/>
        </pc:sldMkLst>
        <pc:spChg chg="mod">
          <ac:chgData name="Ned Johnson" userId="S::njohnson@nihb.org::cc4c083d-a407-45b4-97dc-8a82ef9e3654" providerId="AD" clId="Web-{DCC54536-9F8E-065D-03FF-4A5C3FF0C089}" dt="2023-08-04T15:12:28.218" v="11" actId="20577"/>
          <ac:spMkLst>
            <pc:docMk/>
            <pc:sldMk cId="2227041163" sldId="322"/>
            <ac:spMk id="7" creationId="{00000000-0000-0000-0000-000000000000}"/>
          </ac:spMkLst>
        </pc:spChg>
        <pc:spChg chg="mod">
          <ac:chgData name="Ned Johnson" userId="S::njohnson@nihb.org::cc4c083d-a407-45b4-97dc-8a82ef9e3654" providerId="AD" clId="Web-{DCC54536-9F8E-065D-03FF-4A5C3FF0C089}" dt="2023-08-04T15:12:24.296" v="10" actId="20577"/>
          <ac:spMkLst>
            <pc:docMk/>
            <pc:sldMk cId="2227041163" sldId="322"/>
            <ac:spMk id="8" creationId="{00000000-0000-0000-0000-000000000000}"/>
          </ac:spMkLst>
        </pc:spChg>
        <pc:spChg chg="mod">
          <ac:chgData name="Ned Johnson" userId="S::njohnson@nihb.org::cc4c083d-a407-45b4-97dc-8a82ef9e3654" providerId="AD" clId="Web-{DCC54536-9F8E-065D-03FF-4A5C3FF0C089}" dt="2023-08-04T15:12:19.890" v="9" actId="20577"/>
          <ac:spMkLst>
            <pc:docMk/>
            <pc:sldMk cId="2227041163" sldId="322"/>
            <ac:spMk id="9" creationId="{00000000-0000-0000-0000-000000000000}"/>
          </ac:spMkLst>
        </pc:spChg>
        <pc:spChg chg="mod">
          <ac:chgData name="Ned Johnson" userId="S::njohnson@nihb.org::cc4c083d-a407-45b4-97dc-8a82ef9e3654" providerId="AD" clId="Web-{DCC54536-9F8E-065D-03FF-4A5C3FF0C089}" dt="2023-08-04T15:12:56.594" v="17" actId="14100"/>
          <ac:spMkLst>
            <pc:docMk/>
            <pc:sldMk cId="2227041163" sldId="322"/>
            <ac:spMk id="10" creationId="{00000000-0000-0000-0000-000000000000}"/>
          </ac:spMkLst>
        </pc:spChg>
        <pc:spChg chg="mod">
          <ac:chgData name="Ned Johnson" userId="S::njohnson@nihb.org::cc4c083d-a407-45b4-97dc-8a82ef9e3654" providerId="AD" clId="Web-{DCC54536-9F8E-065D-03FF-4A5C3FF0C089}" dt="2023-08-04T15:13:01.095" v="18" actId="20577"/>
          <ac:spMkLst>
            <pc:docMk/>
            <pc:sldMk cId="2227041163" sldId="322"/>
            <ac:spMk id="11" creationId="{00000000-0000-0000-0000-000000000000}"/>
          </ac:spMkLst>
        </pc:spChg>
        <pc:spChg chg="mod">
          <ac:chgData name="Ned Johnson" userId="S::njohnson@nihb.org::cc4c083d-a407-45b4-97dc-8a82ef9e3654" providerId="AD" clId="Web-{DCC54536-9F8E-065D-03FF-4A5C3FF0C089}" dt="2023-08-04T15:13:03.657" v="19" actId="20577"/>
          <ac:spMkLst>
            <pc:docMk/>
            <pc:sldMk cId="2227041163" sldId="322"/>
            <ac:spMk id="12" creationId="{00000000-0000-0000-0000-000000000000}"/>
          </ac:spMkLst>
        </pc:spChg>
        <pc:spChg chg="mod">
          <ac:chgData name="Ned Johnson" userId="S::njohnson@nihb.org::cc4c083d-a407-45b4-97dc-8a82ef9e3654" providerId="AD" clId="Web-{DCC54536-9F8E-065D-03FF-4A5C3FF0C089}" dt="2023-08-04T15:13:06.673" v="20" actId="20577"/>
          <ac:spMkLst>
            <pc:docMk/>
            <pc:sldMk cId="2227041163" sldId="322"/>
            <ac:spMk id="13" creationId="{00000000-0000-0000-0000-000000000000}"/>
          </ac:spMkLst>
        </pc:spChg>
        <pc:spChg chg="mod">
          <ac:chgData name="Ned Johnson" userId="S::njohnson@nihb.org::cc4c083d-a407-45b4-97dc-8a82ef9e3654" providerId="AD" clId="Web-{DCC54536-9F8E-065D-03FF-4A5C3FF0C089}" dt="2023-08-04T15:13:09.751" v="21" actId="20577"/>
          <ac:spMkLst>
            <pc:docMk/>
            <pc:sldMk cId="2227041163" sldId="322"/>
            <ac:spMk id="14" creationId="{00000000-0000-0000-0000-000000000000}"/>
          </ac:spMkLst>
        </pc:spChg>
        <pc:spChg chg="mod">
          <ac:chgData name="Ned Johnson" userId="S::njohnson@nihb.org::cc4c083d-a407-45b4-97dc-8a82ef9e3654" providerId="AD" clId="Web-{DCC54536-9F8E-065D-03FF-4A5C3FF0C089}" dt="2023-08-04T15:13:12.501" v="22" actId="20577"/>
          <ac:spMkLst>
            <pc:docMk/>
            <pc:sldMk cId="2227041163" sldId="322"/>
            <ac:spMk id="15" creationId="{00000000-0000-0000-0000-000000000000}"/>
          </ac:spMkLst>
        </pc:spChg>
        <pc:spChg chg="mod">
          <ac:chgData name="Ned Johnson" userId="S::njohnson@nihb.org::cc4c083d-a407-45b4-97dc-8a82ef9e3654" providerId="AD" clId="Web-{DCC54536-9F8E-065D-03FF-4A5C3FF0C089}" dt="2023-08-04T15:13:24.939" v="26" actId="20577"/>
          <ac:spMkLst>
            <pc:docMk/>
            <pc:sldMk cId="2227041163" sldId="322"/>
            <ac:spMk id="16" creationId="{00000000-0000-0000-0000-000000000000}"/>
          </ac:spMkLst>
        </pc:spChg>
        <pc:spChg chg="mod">
          <ac:chgData name="Ned Johnson" userId="S::njohnson@nihb.org::cc4c083d-a407-45b4-97dc-8a82ef9e3654" providerId="AD" clId="Web-{DCC54536-9F8E-065D-03FF-4A5C3FF0C089}" dt="2023-08-04T15:12:37.812" v="13" actId="14100"/>
          <ac:spMkLst>
            <pc:docMk/>
            <pc:sldMk cId="2227041163" sldId="322"/>
            <ac:spMk id="19" creationId="{00000000-0000-0000-0000-000000000000}"/>
          </ac:spMkLst>
        </pc:spChg>
        <pc:spChg chg="mod">
          <ac:chgData name="Ned Johnson" userId="S::njohnson@nihb.org::cc4c083d-a407-45b4-97dc-8a82ef9e3654" providerId="AD" clId="Web-{DCC54536-9F8E-065D-03FF-4A5C3FF0C089}" dt="2023-08-04T15:13:22.549" v="25" actId="20577"/>
          <ac:spMkLst>
            <pc:docMk/>
            <pc:sldMk cId="2227041163" sldId="322"/>
            <ac:spMk id="20" creationId="{00000000-0000-0000-0000-000000000000}"/>
          </ac:spMkLst>
        </pc:spChg>
        <pc:spChg chg="mod">
          <ac:chgData name="Ned Johnson" userId="S::njohnson@nihb.org::cc4c083d-a407-45b4-97dc-8a82ef9e3654" providerId="AD" clId="Web-{DCC54536-9F8E-065D-03FF-4A5C3FF0C089}" dt="2023-08-04T15:12:13.796" v="7" actId="20577"/>
          <ac:spMkLst>
            <pc:docMk/>
            <pc:sldMk cId="2227041163" sldId="322"/>
            <ac:spMk id="24" creationId="{00000000-0000-0000-0000-000000000000}"/>
          </ac:spMkLst>
        </pc:spChg>
        <pc:spChg chg="mod">
          <ac:chgData name="Ned Johnson" userId="S::njohnson@nihb.org::cc4c083d-a407-45b4-97dc-8a82ef9e3654" providerId="AD" clId="Web-{DCC54536-9F8E-065D-03FF-4A5C3FF0C089}" dt="2023-08-04T15:13:16.845" v="23" actId="20577"/>
          <ac:spMkLst>
            <pc:docMk/>
            <pc:sldMk cId="2227041163" sldId="322"/>
            <ac:spMk id="25" creationId="{00000000-0000-0000-0000-000000000000}"/>
          </ac:spMkLst>
        </pc:spChg>
      </pc:sldChg>
    </pc:docChg>
  </pc:docChgLst>
  <pc:docChgLst>
    <pc:chgData name="Garrett Lankford" userId="S::glankford@nihb.org::f812f5e5-412b-447d-9c14-8a5b50277ed6" providerId="AD" clId="Web-{67B1E777-7D4F-2B14-313E-B99CC1F73B66}"/>
    <pc:docChg chg="modSld">
      <pc:chgData name="Garrett Lankford" userId="S::glankford@nihb.org::f812f5e5-412b-447d-9c14-8a5b50277ed6" providerId="AD" clId="Web-{67B1E777-7D4F-2B14-313E-B99CC1F73B66}" dt="2023-10-30T20:23:13.379" v="0"/>
      <pc:docMkLst>
        <pc:docMk/>
      </pc:docMkLst>
      <pc:sldChg chg="modSp">
        <pc:chgData name="Garrett Lankford" userId="S::glankford@nihb.org::f812f5e5-412b-447d-9c14-8a5b50277ed6" providerId="AD" clId="Web-{67B1E777-7D4F-2B14-313E-B99CC1F73B66}" dt="2023-10-30T20:23:13.379" v="0"/>
        <pc:sldMkLst>
          <pc:docMk/>
          <pc:sldMk cId="2227041163" sldId="322"/>
        </pc:sldMkLst>
        <pc:spChg chg="mod">
          <ac:chgData name="Garrett Lankford" userId="S::glankford@nihb.org::f812f5e5-412b-447d-9c14-8a5b50277ed6" providerId="AD" clId="Web-{67B1E777-7D4F-2B14-313E-B99CC1F73B66}" dt="2023-10-30T20:23:13.379" v="0"/>
          <ac:spMkLst>
            <pc:docMk/>
            <pc:sldMk cId="2227041163" sldId="322"/>
            <ac:spMk id="24" creationId="{00000000-0000-0000-0000-000000000000}"/>
          </ac:spMkLst>
        </pc:spChg>
      </pc:sldChg>
    </pc:docChg>
  </pc:docChgLst>
  <pc:docChgLst>
    <pc:chgData name="Garrett Lankford" userId="S::glankford@nihb.org::f812f5e5-412b-447d-9c14-8a5b50277ed6" providerId="AD" clId="Web-{F5A81A9F-41BA-7C18-330E-7875AEFA28CB}"/>
    <pc:docChg chg="sldOrd">
      <pc:chgData name="Garrett Lankford" userId="S::glankford@nihb.org::f812f5e5-412b-447d-9c14-8a5b50277ed6" providerId="AD" clId="Web-{F5A81A9F-41BA-7C18-330E-7875AEFA28CB}" dt="2023-10-16T20:09:15.257" v="0"/>
      <pc:docMkLst>
        <pc:docMk/>
      </pc:docMkLst>
      <pc:sldChg chg="ord">
        <pc:chgData name="Garrett Lankford" userId="S::glankford@nihb.org::f812f5e5-412b-447d-9c14-8a5b50277ed6" providerId="AD" clId="Web-{F5A81A9F-41BA-7C18-330E-7875AEFA28CB}" dt="2023-10-16T20:09:15.257" v="0"/>
        <pc:sldMkLst>
          <pc:docMk/>
          <pc:sldMk cId="3639098830" sldId="262"/>
        </pc:sldMkLst>
      </pc:sldChg>
    </pc:docChg>
  </pc:docChgLst>
  <pc:docChgLst>
    <pc:chgData name="Garrett Lankford" userId="S::glankford@nihb.org::f812f5e5-412b-447d-9c14-8a5b50277ed6" providerId="AD" clId="Web-{8F6E128E-347B-362E-470C-AEF14922814E}"/>
    <pc:docChg chg="modSld sldOrd">
      <pc:chgData name="Garrett Lankford" userId="S::glankford@nihb.org::f812f5e5-412b-447d-9c14-8a5b50277ed6" providerId="AD" clId="Web-{8F6E128E-347B-362E-470C-AEF14922814E}" dt="2023-08-29T16:06:45.226" v="74"/>
      <pc:docMkLst>
        <pc:docMk/>
      </pc:docMkLst>
      <pc:sldChg chg="ord">
        <pc:chgData name="Garrett Lankford" userId="S::glankford@nihb.org::f812f5e5-412b-447d-9c14-8a5b50277ed6" providerId="AD" clId="Web-{8F6E128E-347B-362E-470C-AEF14922814E}" dt="2023-08-29T16:05:56.897" v="0"/>
        <pc:sldMkLst>
          <pc:docMk/>
          <pc:sldMk cId="2254719968" sldId="257"/>
        </pc:sldMkLst>
      </pc:sldChg>
      <pc:sldChg chg="modSp">
        <pc:chgData name="Garrett Lankford" userId="S::glankford@nihb.org::f812f5e5-412b-447d-9c14-8a5b50277ed6" providerId="AD" clId="Web-{8F6E128E-347B-362E-470C-AEF14922814E}" dt="2023-08-29T16:06:45.226" v="74"/>
        <pc:sldMkLst>
          <pc:docMk/>
          <pc:sldMk cId="1671499714" sldId="323"/>
        </pc:sldMkLst>
        <pc:graphicFrameChg chg="mod modGraphic">
          <ac:chgData name="Garrett Lankford" userId="S::glankford@nihb.org::f812f5e5-412b-447d-9c14-8a5b50277ed6" providerId="AD" clId="Web-{8F6E128E-347B-362E-470C-AEF14922814E}" dt="2023-08-29T16:06:45.226" v="74"/>
          <ac:graphicFrameMkLst>
            <pc:docMk/>
            <pc:sldMk cId="1671499714" sldId="323"/>
            <ac:graphicFrameMk id="4" creationId="{00000000-0000-0000-0000-000000000000}"/>
          </ac:graphicFrameMkLst>
        </pc:graphicFrameChg>
      </pc:sldChg>
    </pc:docChg>
  </pc:docChgLst>
  <pc:docChgLst>
    <pc:chgData name="Garrett Lankford" userId="S::glankford@nihb.org::f812f5e5-412b-447d-9c14-8a5b50277ed6" providerId="AD" clId="Web-{3BFC806E-9F74-4648-472B-226C96EA9D9C}"/>
    <pc:docChg chg="sldOrd">
      <pc:chgData name="Garrett Lankford" userId="S::glankford@nihb.org::f812f5e5-412b-447d-9c14-8a5b50277ed6" providerId="AD" clId="Web-{3BFC806E-9F74-4648-472B-226C96EA9D9C}" dt="2023-09-28T15:23:28.155" v="0"/>
      <pc:docMkLst>
        <pc:docMk/>
      </pc:docMkLst>
      <pc:sldChg chg="ord">
        <pc:chgData name="Garrett Lankford" userId="S::glankford@nihb.org::f812f5e5-412b-447d-9c14-8a5b50277ed6" providerId="AD" clId="Web-{3BFC806E-9F74-4648-472B-226C96EA9D9C}" dt="2023-09-28T15:23:28.155" v="0"/>
        <pc:sldMkLst>
          <pc:docMk/>
          <pc:sldMk cId="3742527583" sldId="258"/>
        </pc:sldMkLst>
      </pc:sldChg>
    </pc:docChg>
  </pc:docChgLst>
  <pc:docChgLst>
    <pc:chgData name="Garrett Lankford" userId="f812f5e5-412b-447d-9c14-8a5b50277ed6" providerId="ADAL" clId="{1A74EAB6-E35B-4322-A66B-72B3493D2EA0}"/>
    <pc:docChg chg="undo custSel addSld delSld modSld sldOrd">
      <pc:chgData name="Garrett Lankford" userId="f812f5e5-412b-447d-9c14-8a5b50277ed6" providerId="ADAL" clId="{1A74EAB6-E35B-4322-A66B-72B3493D2EA0}" dt="2023-07-31T16:36:48.763" v="2699" actId="20577"/>
      <pc:docMkLst>
        <pc:docMk/>
      </pc:docMkLst>
      <pc:sldChg chg="delSp modSp mod">
        <pc:chgData name="Garrett Lankford" userId="f812f5e5-412b-447d-9c14-8a5b50277ed6" providerId="ADAL" clId="{1A74EAB6-E35B-4322-A66B-72B3493D2EA0}" dt="2023-07-31T16:15:07.299" v="2543" actId="20577"/>
        <pc:sldMkLst>
          <pc:docMk/>
          <pc:sldMk cId="2254719968" sldId="257"/>
        </pc:sldMkLst>
        <pc:spChg chg="mod">
          <ac:chgData name="Garrett Lankford" userId="f812f5e5-412b-447d-9c14-8a5b50277ed6" providerId="ADAL" clId="{1A74EAB6-E35B-4322-A66B-72B3493D2EA0}" dt="2023-07-31T15:12:22.522" v="1625" actId="20577"/>
          <ac:spMkLst>
            <pc:docMk/>
            <pc:sldMk cId="2254719968" sldId="257"/>
            <ac:spMk id="2" creationId="{79F4FD1D-72E8-47CB-BE58-3A0BCB7EFDEC}"/>
          </ac:spMkLst>
        </pc:spChg>
        <pc:spChg chg="mod">
          <ac:chgData name="Garrett Lankford" userId="f812f5e5-412b-447d-9c14-8a5b50277ed6" providerId="ADAL" clId="{1A74EAB6-E35B-4322-A66B-72B3493D2EA0}" dt="2023-07-31T15:13:35.392" v="1653" actId="20577"/>
          <ac:spMkLst>
            <pc:docMk/>
            <pc:sldMk cId="2254719968" sldId="257"/>
            <ac:spMk id="13" creationId="{D4D64189-CCAF-4B87-B506-EF9F2B4F9AEE}"/>
          </ac:spMkLst>
        </pc:spChg>
        <pc:spChg chg="del mod">
          <ac:chgData name="Garrett Lankford" userId="f812f5e5-412b-447d-9c14-8a5b50277ed6" providerId="ADAL" clId="{1A74EAB6-E35B-4322-A66B-72B3493D2EA0}" dt="2023-07-31T14:52:21.838" v="690"/>
          <ac:spMkLst>
            <pc:docMk/>
            <pc:sldMk cId="2254719968" sldId="257"/>
            <ac:spMk id="15" creationId="{8BA11771-0126-47BC-B733-3937B2B14A37}"/>
          </ac:spMkLst>
        </pc:spChg>
        <pc:graphicFrameChg chg="modGraphic">
          <ac:chgData name="Garrett Lankford" userId="f812f5e5-412b-447d-9c14-8a5b50277ed6" providerId="ADAL" clId="{1A74EAB6-E35B-4322-A66B-72B3493D2EA0}" dt="2023-07-31T16:15:07.299" v="2543" actId="20577"/>
          <ac:graphicFrameMkLst>
            <pc:docMk/>
            <pc:sldMk cId="2254719968" sldId="257"/>
            <ac:graphicFrameMk id="7" creationId="{219564A8-1F5A-4E74-85C1-19106489120E}"/>
          </ac:graphicFrameMkLst>
        </pc:graphicFrameChg>
      </pc:sldChg>
      <pc:sldChg chg="delSp add ord setBg delDesignElem">
        <pc:chgData name="Garrett Lankford" userId="f812f5e5-412b-447d-9c14-8a5b50277ed6" providerId="ADAL" clId="{1A74EAB6-E35B-4322-A66B-72B3493D2EA0}" dt="2023-07-25T17:44:26.519" v="404"/>
        <pc:sldMkLst>
          <pc:docMk/>
          <pc:sldMk cId="2153983216" sldId="258"/>
        </pc:sldMkLst>
        <pc:spChg chg="del">
          <ac:chgData name="Garrett Lankford" userId="f812f5e5-412b-447d-9c14-8a5b50277ed6" providerId="ADAL" clId="{1A74EAB6-E35B-4322-A66B-72B3493D2EA0}" dt="2023-07-25T17:33:47.779" v="205"/>
          <ac:spMkLst>
            <pc:docMk/>
            <pc:sldMk cId="2153983216" sldId="258"/>
            <ac:spMk id="36" creationId="{DB304A14-32D0-4873-B914-423ED7B8DAFD}"/>
          </ac:spMkLst>
        </pc:spChg>
        <pc:spChg chg="del">
          <ac:chgData name="Garrett Lankford" userId="f812f5e5-412b-447d-9c14-8a5b50277ed6" providerId="ADAL" clId="{1A74EAB6-E35B-4322-A66B-72B3493D2EA0}" dt="2023-07-25T17:33:47.779" v="205"/>
          <ac:spMkLst>
            <pc:docMk/>
            <pc:sldMk cId="2153983216" sldId="258"/>
            <ac:spMk id="38" creationId="{1D460C86-854F-4FB3-ABC2-E823D8FEB9DB}"/>
          </ac:spMkLst>
        </pc:spChg>
        <pc:spChg chg="del">
          <ac:chgData name="Garrett Lankford" userId="f812f5e5-412b-447d-9c14-8a5b50277ed6" providerId="ADAL" clId="{1A74EAB6-E35B-4322-A66B-72B3493D2EA0}" dt="2023-07-25T17:33:47.779" v="205"/>
          <ac:spMkLst>
            <pc:docMk/>
            <pc:sldMk cId="2153983216" sldId="258"/>
            <ac:spMk id="40" creationId="{BB48116A-278A-4CC5-89D3-9DE8E8FF1245}"/>
          </ac:spMkLst>
        </pc:spChg>
      </pc:sldChg>
      <pc:sldChg chg="delSp modSp add mod">
        <pc:chgData name="Garrett Lankford" userId="f812f5e5-412b-447d-9c14-8a5b50277ed6" providerId="ADAL" clId="{1A74EAB6-E35B-4322-A66B-72B3493D2EA0}" dt="2023-07-31T16:18:30.414" v="2591" actId="478"/>
        <pc:sldMkLst>
          <pc:docMk/>
          <pc:sldMk cId="3742527583" sldId="258"/>
        </pc:sldMkLst>
        <pc:spChg chg="mod">
          <ac:chgData name="Garrett Lankford" userId="f812f5e5-412b-447d-9c14-8a5b50277ed6" providerId="ADAL" clId="{1A74EAB6-E35B-4322-A66B-72B3493D2EA0}" dt="2023-07-31T15:12:26.701" v="1627" actId="20577"/>
          <ac:spMkLst>
            <pc:docMk/>
            <pc:sldMk cId="3742527583" sldId="258"/>
            <ac:spMk id="11" creationId="{2634C205-B393-43B1-8605-9E0BC5A46C81}"/>
          </ac:spMkLst>
        </pc:spChg>
        <pc:spChg chg="mod">
          <ac:chgData name="Garrett Lankford" userId="f812f5e5-412b-447d-9c14-8a5b50277ed6" providerId="ADAL" clId="{1A74EAB6-E35B-4322-A66B-72B3493D2EA0}" dt="2023-07-31T15:13:43.983" v="1654"/>
          <ac:spMkLst>
            <pc:docMk/>
            <pc:sldMk cId="3742527583" sldId="258"/>
            <ac:spMk id="13" creationId="{031F836B-1D65-4F37-8205-72570E403DBF}"/>
          </ac:spMkLst>
        </pc:spChg>
        <pc:spChg chg="del mod">
          <ac:chgData name="Garrett Lankford" userId="f812f5e5-412b-447d-9c14-8a5b50277ed6" providerId="ADAL" clId="{1A74EAB6-E35B-4322-A66B-72B3493D2EA0}" dt="2023-07-31T16:18:30.414" v="2591" actId="478"/>
          <ac:spMkLst>
            <pc:docMk/>
            <pc:sldMk cId="3742527583" sldId="258"/>
            <ac:spMk id="14" creationId="{01005EC3-6C6D-42F9-9298-9BE4A33293E8}"/>
          </ac:spMkLst>
        </pc:spChg>
        <pc:graphicFrameChg chg="modGraphic">
          <ac:chgData name="Garrett Lankford" userId="f812f5e5-412b-447d-9c14-8a5b50277ed6" providerId="ADAL" clId="{1A74EAB6-E35B-4322-A66B-72B3493D2EA0}" dt="2023-07-31T16:15:17.310" v="2548" actId="5793"/>
          <ac:graphicFrameMkLst>
            <pc:docMk/>
            <pc:sldMk cId="3742527583" sldId="258"/>
            <ac:graphicFrameMk id="7" creationId="{219564A8-1F5A-4E74-85C1-19106489120E}"/>
          </ac:graphicFrameMkLst>
        </pc:graphicFrameChg>
      </pc:sldChg>
      <pc:sldChg chg="delSp modSp add mod">
        <pc:chgData name="Garrett Lankford" userId="f812f5e5-412b-447d-9c14-8a5b50277ed6" providerId="ADAL" clId="{1A74EAB6-E35B-4322-A66B-72B3493D2EA0}" dt="2023-07-31T16:15:27.132" v="2552" actId="5793"/>
        <pc:sldMkLst>
          <pc:docMk/>
          <pc:sldMk cId="555399626" sldId="259"/>
        </pc:sldMkLst>
        <pc:spChg chg="mod">
          <ac:chgData name="Garrett Lankford" userId="f812f5e5-412b-447d-9c14-8a5b50277ed6" providerId="ADAL" clId="{1A74EAB6-E35B-4322-A66B-72B3493D2EA0}" dt="2023-07-31T15:36:45.598" v="2437" actId="1076"/>
          <ac:spMkLst>
            <pc:docMk/>
            <pc:sldMk cId="555399626" sldId="259"/>
            <ac:spMk id="8" creationId="{EE171837-B966-4DC6-98A3-77823B53A5D8}"/>
          </ac:spMkLst>
        </pc:spChg>
        <pc:spChg chg="mod">
          <ac:chgData name="Garrett Lankford" userId="f812f5e5-412b-447d-9c14-8a5b50277ed6" providerId="ADAL" clId="{1A74EAB6-E35B-4322-A66B-72B3493D2EA0}" dt="2023-07-31T15:12:30.053" v="1629" actId="20577"/>
          <ac:spMkLst>
            <pc:docMk/>
            <pc:sldMk cId="555399626" sldId="259"/>
            <ac:spMk id="14" creationId="{73E15BE6-62C8-4395-B985-4A79CC89B941}"/>
          </ac:spMkLst>
        </pc:spChg>
        <pc:spChg chg="del mod">
          <ac:chgData name="Garrett Lankford" userId="f812f5e5-412b-447d-9c14-8a5b50277ed6" providerId="ADAL" clId="{1A74EAB6-E35B-4322-A66B-72B3493D2EA0}" dt="2023-07-31T15:36:57.670" v="2440"/>
          <ac:spMkLst>
            <pc:docMk/>
            <pc:sldMk cId="555399626" sldId="259"/>
            <ac:spMk id="17" creationId="{B4E19FEA-5A6E-4D1F-93E8-266C84025A19}"/>
          </ac:spMkLst>
        </pc:spChg>
        <pc:graphicFrameChg chg="modGraphic">
          <ac:chgData name="Garrett Lankford" userId="f812f5e5-412b-447d-9c14-8a5b50277ed6" providerId="ADAL" clId="{1A74EAB6-E35B-4322-A66B-72B3493D2EA0}" dt="2023-07-31T16:15:27.132" v="2552" actId="5793"/>
          <ac:graphicFrameMkLst>
            <pc:docMk/>
            <pc:sldMk cId="555399626" sldId="259"/>
            <ac:graphicFrameMk id="7" creationId="{219564A8-1F5A-4E74-85C1-19106489120E}"/>
          </ac:graphicFrameMkLst>
        </pc:graphicFrameChg>
      </pc:sldChg>
      <pc:sldChg chg="delSp modSp add mod">
        <pc:chgData name="Garrett Lankford" userId="f812f5e5-412b-447d-9c14-8a5b50277ed6" providerId="ADAL" clId="{1A74EAB6-E35B-4322-A66B-72B3493D2EA0}" dt="2023-07-31T16:15:33.411" v="2554" actId="5793"/>
        <pc:sldMkLst>
          <pc:docMk/>
          <pc:sldMk cId="2452724987" sldId="260"/>
        </pc:sldMkLst>
        <pc:spChg chg="mod">
          <ac:chgData name="Garrett Lankford" userId="f812f5e5-412b-447d-9c14-8a5b50277ed6" providerId="ADAL" clId="{1A74EAB6-E35B-4322-A66B-72B3493D2EA0}" dt="2023-07-31T15:13:56.860" v="1666"/>
          <ac:spMkLst>
            <pc:docMk/>
            <pc:sldMk cId="2452724987" sldId="260"/>
            <ac:spMk id="8" creationId="{0B2A4CB3-71F8-4E81-9F7D-F389C57625CB}"/>
          </ac:spMkLst>
        </pc:spChg>
        <pc:spChg chg="mod">
          <ac:chgData name="Garrett Lankford" userId="f812f5e5-412b-447d-9c14-8a5b50277ed6" providerId="ADAL" clId="{1A74EAB6-E35B-4322-A66B-72B3493D2EA0}" dt="2023-07-31T15:12:33.611" v="1631" actId="20577"/>
          <ac:spMkLst>
            <pc:docMk/>
            <pc:sldMk cId="2452724987" sldId="260"/>
            <ac:spMk id="14" creationId="{7BBF728F-F0CB-49EF-8C00-3500C8045049}"/>
          </ac:spMkLst>
        </pc:spChg>
        <pc:spChg chg="del mod">
          <ac:chgData name="Garrett Lankford" userId="f812f5e5-412b-447d-9c14-8a5b50277ed6" providerId="ADAL" clId="{1A74EAB6-E35B-4322-A66B-72B3493D2EA0}" dt="2023-07-31T15:14:03.013" v="1669"/>
          <ac:spMkLst>
            <pc:docMk/>
            <pc:sldMk cId="2452724987" sldId="260"/>
            <ac:spMk id="17" creationId="{DF8C6C59-A741-49BB-8737-772352690D1A}"/>
          </ac:spMkLst>
        </pc:spChg>
        <pc:graphicFrameChg chg="mod modGraphic">
          <ac:chgData name="Garrett Lankford" userId="f812f5e5-412b-447d-9c14-8a5b50277ed6" providerId="ADAL" clId="{1A74EAB6-E35B-4322-A66B-72B3493D2EA0}" dt="2023-07-31T16:15:33.411" v="2554" actId="5793"/>
          <ac:graphicFrameMkLst>
            <pc:docMk/>
            <pc:sldMk cId="2452724987" sldId="260"/>
            <ac:graphicFrameMk id="7" creationId="{219564A8-1F5A-4E74-85C1-19106489120E}"/>
          </ac:graphicFrameMkLst>
        </pc:graphicFrameChg>
      </pc:sldChg>
      <pc:sldChg chg="delSp modSp add mod">
        <pc:chgData name="Garrett Lankford" userId="f812f5e5-412b-447d-9c14-8a5b50277ed6" providerId="ADAL" clId="{1A74EAB6-E35B-4322-A66B-72B3493D2EA0}" dt="2023-07-31T16:18:22.895" v="2588" actId="478"/>
        <pc:sldMkLst>
          <pc:docMk/>
          <pc:sldMk cId="2425450353" sldId="261"/>
        </pc:sldMkLst>
        <pc:spChg chg="del mod">
          <ac:chgData name="Garrett Lankford" userId="f812f5e5-412b-447d-9c14-8a5b50277ed6" providerId="ADAL" clId="{1A74EAB6-E35B-4322-A66B-72B3493D2EA0}" dt="2023-07-31T16:18:22.895" v="2588" actId="478"/>
          <ac:spMkLst>
            <pc:docMk/>
            <pc:sldMk cId="2425450353" sldId="261"/>
            <ac:spMk id="12" creationId="{2106E08A-440D-45DE-9B5C-4341D1AE2C2F}"/>
          </ac:spMkLst>
        </pc:spChg>
        <pc:spChg chg="mod">
          <ac:chgData name="Garrett Lankford" userId="f812f5e5-412b-447d-9c14-8a5b50277ed6" providerId="ADAL" clId="{1A74EAB6-E35B-4322-A66B-72B3493D2EA0}" dt="2023-07-31T15:14:07.415" v="1670"/>
          <ac:spMkLst>
            <pc:docMk/>
            <pc:sldMk cId="2425450353" sldId="261"/>
            <ac:spMk id="13" creationId="{6EE3E844-53D4-46E9-B2A0-F09BAD2BAEAC}"/>
          </ac:spMkLst>
        </pc:spChg>
        <pc:graphicFrameChg chg="mod modGraphic">
          <ac:chgData name="Garrett Lankford" userId="f812f5e5-412b-447d-9c14-8a5b50277ed6" providerId="ADAL" clId="{1A74EAB6-E35B-4322-A66B-72B3493D2EA0}" dt="2023-07-31T16:14:36.198" v="2537" actId="20577"/>
          <ac:graphicFrameMkLst>
            <pc:docMk/>
            <pc:sldMk cId="2425450353" sldId="261"/>
            <ac:graphicFrameMk id="7" creationId="{219564A8-1F5A-4E74-85C1-19106489120E}"/>
          </ac:graphicFrameMkLst>
        </pc:graphicFrameChg>
      </pc:sldChg>
      <pc:sldChg chg="delSp modSp add mod">
        <pc:chgData name="Garrett Lankford" userId="f812f5e5-412b-447d-9c14-8a5b50277ed6" providerId="ADAL" clId="{1A74EAB6-E35B-4322-A66B-72B3493D2EA0}" dt="2023-07-31T16:24:42.006" v="2696" actId="20577"/>
        <pc:sldMkLst>
          <pc:docMk/>
          <pc:sldMk cId="3639098830" sldId="262"/>
        </pc:sldMkLst>
        <pc:spChg chg="mod">
          <ac:chgData name="Garrett Lankford" userId="f812f5e5-412b-447d-9c14-8a5b50277ed6" providerId="ADAL" clId="{1A74EAB6-E35B-4322-A66B-72B3493D2EA0}" dt="2023-07-31T15:14:11.260" v="1672"/>
          <ac:spMkLst>
            <pc:docMk/>
            <pc:sldMk cId="3639098830" sldId="262"/>
            <ac:spMk id="8" creationId="{898BFFBC-DD54-45C3-9D30-01333528E806}"/>
          </ac:spMkLst>
        </pc:spChg>
        <pc:spChg chg="del mod">
          <ac:chgData name="Garrett Lankford" userId="f812f5e5-412b-447d-9c14-8a5b50277ed6" providerId="ADAL" clId="{1A74EAB6-E35B-4322-A66B-72B3493D2EA0}" dt="2023-07-31T16:18:14.388" v="2584"/>
          <ac:spMkLst>
            <pc:docMk/>
            <pc:sldMk cId="3639098830" sldId="262"/>
            <ac:spMk id="12" creationId="{5F5C5D1D-5B0D-4333-B8C1-83A158E5EA11}"/>
          </ac:spMkLst>
        </pc:spChg>
        <pc:graphicFrameChg chg="modGraphic">
          <ac:chgData name="Garrett Lankford" userId="f812f5e5-412b-447d-9c14-8a5b50277ed6" providerId="ADAL" clId="{1A74EAB6-E35B-4322-A66B-72B3493D2EA0}" dt="2023-07-31T16:24:42.006" v="2696" actId="20577"/>
          <ac:graphicFrameMkLst>
            <pc:docMk/>
            <pc:sldMk cId="3639098830" sldId="262"/>
            <ac:graphicFrameMk id="7" creationId="{219564A8-1F5A-4E74-85C1-19106489120E}"/>
          </ac:graphicFrameMkLst>
        </pc:graphicFrameChg>
      </pc:sldChg>
      <pc:sldChg chg="modSp add mod">
        <pc:chgData name="Garrett Lankford" userId="f812f5e5-412b-447d-9c14-8a5b50277ed6" providerId="ADAL" clId="{1A74EAB6-E35B-4322-A66B-72B3493D2EA0}" dt="2023-07-31T16:22:28.499" v="2683" actId="13926"/>
        <pc:sldMkLst>
          <pc:docMk/>
          <pc:sldMk cId="1514958368" sldId="263"/>
        </pc:sldMkLst>
        <pc:spChg chg="mod">
          <ac:chgData name="Garrett Lankford" userId="f812f5e5-412b-447d-9c14-8a5b50277ed6" providerId="ADAL" clId="{1A74EAB6-E35B-4322-A66B-72B3493D2EA0}" dt="2023-07-31T15:14:15.161" v="1674"/>
          <ac:spMkLst>
            <pc:docMk/>
            <pc:sldMk cId="1514958368" sldId="263"/>
            <ac:spMk id="13" creationId="{26114126-C302-4433-9F07-2214BBBEA196}"/>
          </ac:spMkLst>
        </pc:spChg>
        <pc:graphicFrameChg chg="modGraphic">
          <ac:chgData name="Garrett Lankford" userId="f812f5e5-412b-447d-9c14-8a5b50277ed6" providerId="ADAL" clId="{1A74EAB6-E35B-4322-A66B-72B3493D2EA0}" dt="2023-07-31T16:22:28.499" v="2683" actId="13926"/>
          <ac:graphicFrameMkLst>
            <pc:docMk/>
            <pc:sldMk cId="1514958368" sldId="263"/>
            <ac:graphicFrameMk id="7" creationId="{219564A8-1F5A-4E74-85C1-19106489120E}"/>
          </ac:graphicFrameMkLst>
        </pc:graphicFrameChg>
      </pc:sldChg>
      <pc:sldChg chg="delSp modSp add mod">
        <pc:chgData name="Garrett Lankford" userId="f812f5e5-412b-447d-9c14-8a5b50277ed6" providerId="ADAL" clId="{1A74EAB6-E35B-4322-A66B-72B3493D2EA0}" dt="2023-07-31T16:15:51.948" v="2560" actId="5793"/>
        <pc:sldMkLst>
          <pc:docMk/>
          <pc:sldMk cId="3818970920" sldId="264"/>
        </pc:sldMkLst>
        <pc:spChg chg="mod">
          <ac:chgData name="Garrett Lankford" userId="f812f5e5-412b-447d-9c14-8a5b50277ed6" providerId="ADAL" clId="{1A74EAB6-E35B-4322-A66B-72B3493D2EA0}" dt="2023-07-31T15:14:19.788" v="1676"/>
          <ac:spMkLst>
            <pc:docMk/>
            <pc:sldMk cId="3818970920" sldId="264"/>
            <ac:spMk id="8" creationId="{6B83149C-38BD-4688-BE66-EFFB60FD29EB}"/>
          </ac:spMkLst>
        </pc:spChg>
        <pc:spChg chg="del">
          <ac:chgData name="Garrett Lankford" userId="f812f5e5-412b-447d-9c14-8a5b50277ed6" providerId="ADAL" clId="{1A74EAB6-E35B-4322-A66B-72B3493D2EA0}" dt="2023-07-31T15:37:32.487" v="2444" actId="478"/>
          <ac:spMkLst>
            <pc:docMk/>
            <pc:sldMk cId="3818970920" sldId="264"/>
            <ac:spMk id="12" creationId="{1AF6A3C5-54B6-4AE0-8DDB-B93D759BDC68}"/>
          </ac:spMkLst>
        </pc:spChg>
        <pc:graphicFrameChg chg="mod modGraphic">
          <ac:chgData name="Garrett Lankford" userId="f812f5e5-412b-447d-9c14-8a5b50277ed6" providerId="ADAL" clId="{1A74EAB6-E35B-4322-A66B-72B3493D2EA0}" dt="2023-07-31T16:15:51.948" v="2560" actId="5793"/>
          <ac:graphicFrameMkLst>
            <pc:docMk/>
            <pc:sldMk cId="3818970920" sldId="264"/>
            <ac:graphicFrameMk id="7" creationId="{219564A8-1F5A-4E74-85C1-19106489120E}"/>
          </ac:graphicFrameMkLst>
        </pc:graphicFrameChg>
      </pc:sldChg>
      <pc:sldChg chg="delSp modSp add mod">
        <pc:chgData name="Garrett Lankford" userId="f812f5e5-412b-447d-9c14-8a5b50277ed6" providerId="ADAL" clId="{1A74EAB6-E35B-4322-A66B-72B3493D2EA0}" dt="2023-07-31T15:38:35.154" v="2464" actId="20577"/>
        <pc:sldMkLst>
          <pc:docMk/>
          <pc:sldMk cId="4151505583" sldId="265"/>
        </pc:sldMkLst>
        <pc:spChg chg="mod">
          <ac:chgData name="Garrett Lankford" userId="f812f5e5-412b-447d-9c14-8a5b50277ed6" providerId="ADAL" clId="{1A74EAB6-E35B-4322-A66B-72B3493D2EA0}" dt="2023-07-31T15:38:35.154" v="2464" actId="20577"/>
          <ac:spMkLst>
            <pc:docMk/>
            <pc:sldMk cId="4151505583" sldId="265"/>
            <ac:spMk id="8" creationId="{00FB0E3A-A9D9-4857-A8D7-EB249BCD7EA4}"/>
          </ac:spMkLst>
        </pc:spChg>
        <pc:spChg chg="del mod">
          <ac:chgData name="Garrett Lankford" userId="f812f5e5-412b-447d-9c14-8a5b50277ed6" providerId="ADAL" clId="{1A74EAB6-E35B-4322-A66B-72B3493D2EA0}" dt="2023-07-31T15:38:23.767" v="2454" actId="478"/>
          <ac:spMkLst>
            <pc:docMk/>
            <pc:sldMk cId="4151505583" sldId="265"/>
            <ac:spMk id="12" creationId="{1AF6A3C5-54B6-4AE0-8DDB-B93D759BDC68}"/>
          </ac:spMkLst>
        </pc:spChg>
        <pc:graphicFrameChg chg="modGraphic">
          <ac:chgData name="Garrett Lankford" userId="f812f5e5-412b-447d-9c14-8a5b50277ed6" providerId="ADAL" clId="{1A74EAB6-E35B-4322-A66B-72B3493D2EA0}" dt="2023-07-31T15:38:04.108" v="2450" actId="20577"/>
          <ac:graphicFrameMkLst>
            <pc:docMk/>
            <pc:sldMk cId="4151505583" sldId="265"/>
            <ac:graphicFrameMk id="7" creationId="{219564A8-1F5A-4E74-85C1-19106489120E}"/>
          </ac:graphicFrameMkLst>
        </pc:graphicFrameChg>
      </pc:sldChg>
      <pc:sldChg chg="add">
        <pc:chgData name="Garrett Lankford" userId="f812f5e5-412b-447d-9c14-8a5b50277ed6" providerId="ADAL" clId="{1A74EAB6-E35B-4322-A66B-72B3493D2EA0}" dt="2023-07-25T17:39:18.741" v="242"/>
        <pc:sldMkLst>
          <pc:docMk/>
          <pc:sldMk cId="2833507342" sldId="275"/>
        </pc:sldMkLst>
      </pc:sldChg>
      <pc:sldChg chg="modSp add del mod">
        <pc:chgData name="Garrett Lankford" userId="f812f5e5-412b-447d-9c14-8a5b50277ed6" providerId="ADAL" clId="{1A74EAB6-E35B-4322-A66B-72B3493D2EA0}" dt="2023-07-31T15:12:17.375" v="1623" actId="2696"/>
        <pc:sldMkLst>
          <pc:docMk/>
          <pc:sldMk cId="1384526481" sldId="317"/>
        </pc:sldMkLst>
        <pc:graphicFrameChg chg="modGraphic">
          <ac:chgData name="Garrett Lankford" userId="f812f5e5-412b-447d-9c14-8a5b50277ed6" providerId="ADAL" clId="{1A74EAB6-E35B-4322-A66B-72B3493D2EA0}" dt="2023-07-31T14:41:14.200" v="428" actId="20577"/>
          <ac:graphicFrameMkLst>
            <pc:docMk/>
            <pc:sldMk cId="1384526481" sldId="317"/>
            <ac:graphicFrameMk id="7" creationId="{219564A8-1F5A-4E74-85C1-19106489120E}"/>
          </ac:graphicFrameMkLst>
        </pc:graphicFrameChg>
      </pc:sldChg>
      <pc:sldChg chg="addSp delSp modSp add mod ord setBg delDesignElem">
        <pc:chgData name="Garrett Lankford" userId="f812f5e5-412b-447d-9c14-8a5b50277ed6" providerId="ADAL" clId="{1A74EAB6-E35B-4322-A66B-72B3493D2EA0}" dt="2023-07-25T17:44:35.500" v="407"/>
        <pc:sldMkLst>
          <pc:docMk/>
          <pc:sldMk cId="1845800518" sldId="317"/>
        </pc:sldMkLst>
        <pc:spChg chg="mod">
          <ac:chgData name="Garrett Lankford" userId="f812f5e5-412b-447d-9c14-8a5b50277ed6" providerId="ADAL" clId="{1A74EAB6-E35B-4322-A66B-72B3493D2EA0}" dt="2023-07-25T17:37:29.057" v="212" actId="26606"/>
          <ac:spMkLst>
            <pc:docMk/>
            <pc:sldMk cId="1845800518" sldId="317"/>
            <ac:spMk id="2" creationId="{766049B4-173D-A14E-A59A-5834BC8D9DC5}"/>
          </ac:spMkLst>
        </pc:spChg>
        <pc:spChg chg="mod">
          <ac:chgData name="Garrett Lankford" userId="f812f5e5-412b-447d-9c14-8a5b50277ed6" providerId="ADAL" clId="{1A74EAB6-E35B-4322-A66B-72B3493D2EA0}" dt="2023-07-25T17:37:29.057" v="212" actId="26606"/>
          <ac:spMkLst>
            <pc:docMk/>
            <pc:sldMk cId="1845800518" sldId="317"/>
            <ac:spMk id="3" creationId="{D617E6F3-CC26-6648-83D1-69F849FE3D6C}"/>
          </ac:spMkLst>
        </pc:spChg>
        <pc:spChg chg="add">
          <ac:chgData name="Garrett Lankford" userId="f812f5e5-412b-447d-9c14-8a5b50277ed6" providerId="ADAL" clId="{1A74EAB6-E35B-4322-A66B-72B3493D2EA0}" dt="2023-07-25T17:37:29.057" v="212" actId="26606"/>
          <ac:spMkLst>
            <pc:docMk/>
            <pc:sldMk cId="1845800518" sldId="317"/>
            <ac:spMk id="9" creationId="{907EF6B7-1338-4443-8C46-6A318D952DFD}"/>
          </ac:spMkLst>
        </pc:spChg>
        <pc:spChg chg="add">
          <ac:chgData name="Garrett Lankford" userId="f812f5e5-412b-447d-9c14-8a5b50277ed6" providerId="ADAL" clId="{1A74EAB6-E35B-4322-A66B-72B3493D2EA0}" dt="2023-07-25T17:37:29.057" v="212" actId="26606"/>
          <ac:spMkLst>
            <pc:docMk/>
            <pc:sldMk cId="1845800518" sldId="317"/>
            <ac:spMk id="11" creationId="{DAAE4CDD-124C-4DCF-9584-B6033B545DD5}"/>
          </ac:spMkLst>
        </pc:spChg>
        <pc:spChg chg="add">
          <ac:chgData name="Garrett Lankford" userId="f812f5e5-412b-447d-9c14-8a5b50277ed6" providerId="ADAL" clId="{1A74EAB6-E35B-4322-A66B-72B3493D2EA0}" dt="2023-07-25T17:37:29.057" v="212" actId="26606"/>
          <ac:spMkLst>
            <pc:docMk/>
            <pc:sldMk cId="1845800518" sldId="317"/>
            <ac:spMk id="13" creationId="{081E4A58-353D-44AE-B2FC-2A74E2E400F7}"/>
          </ac:spMkLst>
        </pc:spChg>
        <pc:spChg chg="del">
          <ac:chgData name="Garrett Lankford" userId="f812f5e5-412b-447d-9c14-8a5b50277ed6" providerId="ADAL" clId="{1A74EAB6-E35B-4322-A66B-72B3493D2EA0}" dt="2023-07-25T17:34:07.127" v="210"/>
          <ac:spMkLst>
            <pc:docMk/>
            <pc:sldMk cId="1845800518" sldId="317"/>
            <ac:spMk id="18" creationId="{18873D23-2DCF-4B31-A009-95721C06E8E1}"/>
          </ac:spMkLst>
        </pc:spChg>
        <pc:spChg chg="del">
          <ac:chgData name="Garrett Lankford" userId="f812f5e5-412b-447d-9c14-8a5b50277ed6" providerId="ADAL" clId="{1A74EAB6-E35B-4322-A66B-72B3493D2EA0}" dt="2023-07-25T17:34:07.127" v="210"/>
          <ac:spMkLst>
            <pc:docMk/>
            <pc:sldMk cId="1845800518" sldId="317"/>
            <ac:spMk id="20" creationId="{C13EF075-D4EF-4929-ADBC-91B27DA19955}"/>
          </ac:spMkLst>
        </pc:spChg>
        <pc:grpChg chg="del">
          <ac:chgData name="Garrett Lankford" userId="f812f5e5-412b-447d-9c14-8a5b50277ed6" providerId="ADAL" clId="{1A74EAB6-E35B-4322-A66B-72B3493D2EA0}" dt="2023-07-25T17:34:07.127" v="210"/>
          <ac:grpSpMkLst>
            <pc:docMk/>
            <pc:sldMk cId="1845800518" sldId="317"/>
            <ac:grpSpMk id="22" creationId="{DAA26DFA-AAB2-4973-9C17-16D587C7B198}"/>
          </ac:grpSpMkLst>
        </pc:grpChg>
      </pc:sldChg>
      <pc:sldChg chg="addSp delSp mod">
        <pc:chgData name="Garrett Lankford" userId="f812f5e5-412b-447d-9c14-8a5b50277ed6" providerId="ADAL" clId="{1A74EAB6-E35B-4322-A66B-72B3493D2EA0}" dt="2023-07-31T14:37:54.808" v="409" actId="22"/>
        <pc:sldMkLst>
          <pc:docMk/>
          <pc:sldMk cId="2227041163" sldId="322"/>
        </pc:sldMkLst>
        <pc:spChg chg="add del">
          <ac:chgData name="Garrett Lankford" userId="f812f5e5-412b-447d-9c14-8a5b50277ed6" providerId="ADAL" clId="{1A74EAB6-E35B-4322-A66B-72B3493D2EA0}" dt="2023-07-31T14:37:54.808" v="409" actId="22"/>
          <ac:spMkLst>
            <pc:docMk/>
            <pc:sldMk cId="2227041163" sldId="322"/>
            <ac:spMk id="6" creationId="{B4789D2F-A205-3B56-E068-2C6A7A26D769}"/>
          </ac:spMkLst>
        </pc:spChg>
      </pc:sldChg>
      <pc:sldChg chg="modSp mod">
        <pc:chgData name="Garrett Lankford" userId="f812f5e5-412b-447d-9c14-8a5b50277ed6" providerId="ADAL" clId="{1A74EAB6-E35B-4322-A66B-72B3493D2EA0}" dt="2023-07-31T16:36:48.763" v="2699" actId="20577"/>
        <pc:sldMkLst>
          <pc:docMk/>
          <pc:sldMk cId="1671499714" sldId="323"/>
        </pc:sldMkLst>
        <pc:graphicFrameChg chg="modGraphic">
          <ac:chgData name="Garrett Lankford" userId="f812f5e5-412b-447d-9c14-8a5b50277ed6" providerId="ADAL" clId="{1A74EAB6-E35B-4322-A66B-72B3493D2EA0}" dt="2023-07-31T16:36:48.763" v="2699" actId="20577"/>
          <ac:graphicFrameMkLst>
            <pc:docMk/>
            <pc:sldMk cId="1671499714" sldId="323"/>
            <ac:graphicFrameMk id="4" creationId="{00000000-0000-0000-0000-000000000000}"/>
          </ac:graphicFrameMkLst>
        </pc:graphicFrameChg>
      </pc:sldChg>
      <pc:sldChg chg="add del">
        <pc:chgData name="Garrett Lankford" userId="f812f5e5-412b-447d-9c14-8a5b50277ed6" providerId="ADAL" clId="{1A74EAB6-E35B-4322-A66B-72B3493D2EA0}" dt="2023-07-31T14:38:49.438" v="414" actId="47"/>
        <pc:sldMkLst>
          <pc:docMk/>
          <pc:sldMk cId="1128211648" sldId="324"/>
        </pc:sldMkLst>
      </pc:sldChg>
      <pc:sldChg chg="add del">
        <pc:chgData name="Garrett Lankford" userId="f812f5e5-412b-447d-9c14-8a5b50277ed6" providerId="ADAL" clId="{1A74EAB6-E35B-4322-A66B-72B3493D2EA0}" dt="2023-07-31T14:38:41.795" v="412" actId="47"/>
        <pc:sldMkLst>
          <pc:docMk/>
          <pc:sldMk cId="1262199149" sldId="324"/>
        </pc:sldMkLst>
      </pc:sldChg>
      <pc:sldChg chg="addSp new del mod ord">
        <pc:chgData name="Garrett Lankford" userId="f812f5e5-412b-447d-9c14-8a5b50277ed6" providerId="ADAL" clId="{1A74EAB6-E35B-4322-A66B-72B3493D2EA0}" dt="2023-07-25T17:44:28.278" v="405" actId="47"/>
        <pc:sldMkLst>
          <pc:docMk/>
          <pc:sldMk cId="3240463968" sldId="324"/>
        </pc:sldMkLst>
        <pc:spChg chg="add">
          <ac:chgData name="Garrett Lankford" userId="f812f5e5-412b-447d-9c14-8a5b50277ed6" providerId="ADAL" clId="{1A74EAB6-E35B-4322-A66B-72B3493D2EA0}" dt="2023-07-25T17:29:11.425" v="3" actId="22"/>
          <ac:spMkLst>
            <pc:docMk/>
            <pc:sldMk cId="3240463968" sldId="324"/>
            <ac:spMk id="6" creationId="{086BAB8B-4116-E680-822D-10AA2C24A5BD}"/>
          </ac:spMkLst>
        </pc:spChg>
      </pc:sldChg>
      <pc:sldChg chg="addSp delSp modSp new mod ord">
        <pc:chgData name="Garrett Lankford" userId="f812f5e5-412b-447d-9c14-8a5b50277ed6" providerId="ADAL" clId="{1A74EAB6-E35B-4322-A66B-72B3493D2EA0}" dt="2023-07-25T17:42:32.775" v="339"/>
        <pc:sldMkLst>
          <pc:docMk/>
          <pc:sldMk cId="826837332" sldId="325"/>
        </pc:sldMkLst>
        <pc:spChg chg="mod">
          <ac:chgData name="Garrett Lankford" userId="f812f5e5-412b-447d-9c14-8a5b50277ed6" providerId="ADAL" clId="{1A74EAB6-E35B-4322-A66B-72B3493D2EA0}" dt="2023-07-25T17:32:26.376" v="203" actId="255"/>
          <ac:spMkLst>
            <pc:docMk/>
            <pc:sldMk cId="826837332" sldId="325"/>
            <ac:spMk id="2" creationId="{93875C8E-FBD5-ADDC-50F8-5820AEFA78ED}"/>
          </ac:spMkLst>
        </pc:spChg>
        <pc:spChg chg="add del mod">
          <ac:chgData name="Garrett Lankford" userId="f812f5e5-412b-447d-9c14-8a5b50277ed6" providerId="ADAL" clId="{1A74EAB6-E35B-4322-A66B-72B3493D2EA0}" dt="2023-07-25T17:29:43.211" v="39" actId="20577"/>
          <ac:spMkLst>
            <pc:docMk/>
            <pc:sldMk cId="826837332" sldId="325"/>
            <ac:spMk id="5" creationId="{9161D029-8B1C-7E25-7C73-BBD0404FD114}"/>
          </ac:spMkLst>
        </pc:spChg>
        <pc:graphicFrameChg chg="add del mod modGraphic">
          <ac:chgData name="Garrett Lankford" userId="f812f5e5-412b-447d-9c14-8a5b50277ed6" providerId="ADAL" clId="{1A74EAB6-E35B-4322-A66B-72B3493D2EA0}" dt="2023-07-25T17:42:32.775" v="339"/>
          <ac:graphicFrameMkLst>
            <pc:docMk/>
            <pc:sldMk cId="826837332" sldId="325"/>
            <ac:graphicFrameMk id="6" creationId="{AD267B2D-487A-6CC5-D654-F8D06F6975E5}"/>
          </ac:graphicFrameMkLst>
        </pc:graphicFrameChg>
      </pc:sldChg>
      <pc:sldChg chg="add del">
        <pc:chgData name="Garrett Lankford" userId="f812f5e5-412b-447d-9c14-8a5b50277ed6" providerId="ADAL" clId="{1A74EAB6-E35B-4322-A66B-72B3493D2EA0}" dt="2023-07-25T17:41:28.208" v="244" actId="47"/>
        <pc:sldMkLst>
          <pc:docMk/>
          <pc:sldMk cId="2146460738" sldId="326"/>
        </pc:sldMkLst>
      </pc:sldChg>
      <pc:sldChg chg="delSp add del setBg delDesignElem">
        <pc:chgData name="Garrett Lankford" userId="f812f5e5-412b-447d-9c14-8a5b50277ed6" providerId="ADAL" clId="{1A74EAB6-E35B-4322-A66B-72B3493D2EA0}" dt="2023-07-25T17:33:53.339" v="208" actId="47"/>
        <pc:sldMkLst>
          <pc:docMk/>
          <pc:sldMk cId="3944078962" sldId="326"/>
        </pc:sldMkLst>
        <pc:spChg chg="del">
          <ac:chgData name="Garrett Lankford" userId="f812f5e5-412b-447d-9c14-8a5b50277ed6" providerId="ADAL" clId="{1A74EAB6-E35B-4322-A66B-72B3493D2EA0}" dt="2023-07-25T17:33:49.558" v="207"/>
          <ac:spMkLst>
            <pc:docMk/>
            <pc:sldMk cId="3944078962" sldId="326"/>
            <ac:spMk id="36" creationId="{DB304A14-32D0-4873-B914-423ED7B8DAFD}"/>
          </ac:spMkLst>
        </pc:spChg>
        <pc:spChg chg="del">
          <ac:chgData name="Garrett Lankford" userId="f812f5e5-412b-447d-9c14-8a5b50277ed6" providerId="ADAL" clId="{1A74EAB6-E35B-4322-A66B-72B3493D2EA0}" dt="2023-07-25T17:33:49.558" v="207"/>
          <ac:spMkLst>
            <pc:docMk/>
            <pc:sldMk cId="3944078962" sldId="326"/>
            <ac:spMk id="38" creationId="{1D460C86-854F-4FB3-ABC2-E823D8FEB9DB}"/>
          </ac:spMkLst>
        </pc:spChg>
        <pc:spChg chg="del">
          <ac:chgData name="Garrett Lankford" userId="f812f5e5-412b-447d-9c14-8a5b50277ed6" providerId="ADAL" clId="{1A74EAB6-E35B-4322-A66B-72B3493D2EA0}" dt="2023-07-25T17:33:49.558" v="207"/>
          <ac:spMkLst>
            <pc:docMk/>
            <pc:sldMk cId="3944078962" sldId="326"/>
            <ac:spMk id="40" creationId="{BB48116A-278A-4CC5-89D3-9DE8E8FF1245}"/>
          </ac:spMkLst>
        </pc:spChg>
      </pc:sldChg>
      <pc:sldChg chg="delSp modSp add del mod">
        <pc:chgData name="Garrett Lankford" userId="f812f5e5-412b-447d-9c14-8a5b50277ed6" providerId="ADAL" clId="{1A74EAB6-E35B-4322-A66B-72B3493D2EA0}" dt="2023-07-25T17:44:18.592" v="402" actId="20577"/>
        <pc:sldMkLst>
          <pc:docMk/>
          <pc:sldMk cId="2412798820" sldId="551"/>
        </pc:sldMkLst>
        <pc:spChg chg="mod">
          <ac:chgData name="Garrett Lankford" userId="f812f5e5-412b-447d-9c14-8a5b50277ed6" providerId="ADAL" clId="{1A74EAB6-E35B-4322-A66B-72B3493D2EA0}" dt="2023-07-25T17:44:18.592" v="402" actId="20577"/>
          <ac:spMkLst>
            <pc:docMk/>
            <pc:sldMk cId="2412798820" sldId="551"/>
            <ac:spMk id="6" creationId="{28F220D7-B980-4C7A-B752-018BCE7AE06C}"/>
          </ac:spMkLst>
        </pc:spChg>
        <pc:picChg chg="del">
          <ac:chgData name="Garrett Lankford" userId="f812f5e5-412b-447d-9c14-8a5b50277ed6" providerId="ADAL" clId="{1A74EAB6-E35B-4322-A66B-72B3493D2EA0}" dt="2023-07-25T17:43:54.832" v="386" actId="478"/>
          <ac:picMkLst>
            <pc:docMk/>
            <pc:sldMk cId="2412798820" sldId="551"/>
            <ac:picMk id="8" creationId="{547DEE76-E257-48D3-896D-37F465D2EFBD}"/>
          </ac:picMkLst>
        </pc:picChg>
      </pc:sldChg>
    </pc:docChg>
  </pc:docChgLst>
  <pc:docChgLst>
    <pc:chgData name="Garrett Lankford" userId="S::glankford@nihb.org::f812f5e5-412b-447d-9c14-8a5b50277ed6" providerId="AD" clId="Web-{53605BBA-8640-68E7-565F-B14DD29EBA27}"/>
    <pc:docChg chg="modSld">
      <pc:chgData name="Garrett Lankford" userId="S::glankford@nihb.org::f812f5e5-412b-447d-9c14-8a5b50277ed6" providerId="AD" clId="Web-{53605BBA-8640-68E7-565F-B14DD29EBA27}" dt="2023-10-12T19:13:31.897" v="25"/>
      <pc:docMkLst>
        <pc:docMk/>
      </pc:docMkLst>
      <pc:sldChg chg="modSp">
        <pc:chgData name="Garrett Lankford" userId="S::glankford@nihb.org::f812f5e5-412b-447d-9c14-8a5b50277ed6" providerId="AD" clId="Web-{53605BBA-8640-68E7-565F-B14DD29EBA27}" dt="2023-10-12T19:13:31.897" v="25"/>
        <pc:sldMkLst>
          <pc:docMk/>
          <pc:sldMk cId="555399626" sldId="259"/>
        </pc:sldMkLst>
        <pc:graphicFrameChg chg="mod modGraphic">
          <ac:chgData name="Garrett Lankford" userId="S::glankford@nihb.org::f812f5e5-412b-447d-9c14-8a5b50277ed6" providerId="AD" clId="Web-{53605BBA-8640-68E7-565F-B14DD29EBA27}" dt="2023-10-12T19:13:31.897" v="25"/>
          <ac:graphicFrameMkLst>
            <pc:docMk/>
            <pc:sldMk cId="555399626" sldId="259"/>
            <ac:graphicFrameMk id="7" creationId="{219564A8-1F5A-4E74-85C1-19106489120E}"/>
          </ac:graphicFrameMkLst>
        </pc:graphicFrameChg>
      </pc:sldChg>
    </pc:docChg>
  </pc:docChgLst>
  <pc:docChgLst>
    <pc:chgData name="Garrett Lankford" userId="f812f5e5-412b-447d-9c14-8a5b50277ed6" providerId="ADAL" clId="{6D993433-7A3B-4ABB-9009-FD10A69B4784}"/>
    <pc:docChg chg="undo redo custSel addSld delSld modSld sldOrd">
      <pc:chgData name="Garrett Lankford" userId="f812f5e5-412b-447d-9c14-8a5b50277ed6" providerId="ADAL" clId="{6D993433-7A3B-4ABB-9009-FD10A69B4784}" dt="2024-02-02T15:25:34.529" v="604" actId="404"/>
      <pc:docMkLst>
        <pc:docMk/>
      </pc:docMkLst>
      <pc:sldChg chg="modSp mod">
        <pc:chgData name="Garrett Lankford" userId="f812f5e5-412b-447d-9c14-8a5b50277ed6" providerId="ADAL" clId="{6D993433-7A3B-4ABB-9009-FD10A69B4784}" dt="2024-02-01T18:35:49.014" v="80" actId="20577"/>
        <pc:sldMkLst>
          <pc:docMk/>
          <pc:sldMk cId="2254719968" sldId="257"/>
        </pc:sldMkLst>
        <pc:graphicFrameChg chg="modGraphic">
          <ac:chgData name="Garrett Lankford" userId="f812f5e5-412b-447d-9c14-8a5b50277ed6" providerId="ADAL" clId="{6D993433-7A3B-4ABB-9009-FD10A69B4784}" dt="2024-02-01T18:35:49.014" v="80" actId="20577"/>
          <ac:graphicFrameMkLst>
            <pc:docMk/>
            <pc:sldMk cId="2254719968" sldId="257"/>
            <ac:graphicFrameMk id="7" creationId="{219564A8-1F5A-4E74-85C1-19106489120E}"/>
          </ac:graphicFrameMkLst>
        </pc:graphicFrameChg>
      </pc:sldChg>
      <pc:sldChg chg="modSp mod">
        <pc:chgData name="Garrett Lankford" userId="f812f5e5-412b-447d-9c14-8a5b50277ed6" providerId="ADAL" clId="{6D993433-7A3B-4ABB-9009-FD10A69B4784}" dt="2024-02-01T18:37:25.129" v="107" actId="20577"/>
        <pc:sldMkLst>
          <pc:docMk/>
          <pc:sldMk cId="3742527583" sldId="258"/>
        </pc:sldMkLst>
        <pc:graphicFrameChg chg="modGraphic">
          <ac:chgData name="Garrett Lankford" userId="f812f5e5-412b-447d-9c14-8a5b50277ed6" providerId="ADAL" clId="{6D993433-7A3B-4ABB-9009-FD10A69B4784}" dt="2024-02-01T18:37:25.129" v="107" actId="20577"/>
          <ac:graphicFrameMkLst>
            <pc:docMk/>
            <pc:sldMk cId="3742527583" sldId="258"/>
            <ac:graphicFrameMk id="7" creationId="{219564A8-1F5A-4E74-85C1-19106489120E}"/>
          </ac:graphicFrameMkLst>
        </pc:graphicFrameChg>
      </pc:sldChg>
      <pc:sldChg chg="modSp mod">
        <pc:chgData name="Garrett Lankford" userId="f812f5e5-412b-447d-9c14-8a5b50277ed6" providerId="ADAL" clId="{6D993433-7A3B-4ABB-9009-FD10A69B4784}" dt="2024-02-01T18:38:24.087" v="126" actId="20577"/>
        <pc:sldMkLst>
          <pc:docMk/>
          <pc:sldMk cId="555399626" sldId="259"/>
        </pc:sldMkLst>
        <pc:graphicFrameChg chg="modGraphic">
          <ac:chgData name="Garrett Lankford" userId="f812f5e5-412b-447d-9c14-8a5b50277ed6" providerId="ADAL" clId="{6D993433-7A3B-4ABB-9009-FD10A69B4784}" dt="2024-02-01T18:38:24.087" v="126" actId="20577"/>
          <ac:graphicFrameMkLst>
            <pc:docMk/>
            <pc:sldMk cId="555399626" sldId="259"/>
            <ac:graphicFrameMk id="7" creationId="{219564A8-1F5A-4E74-85C1-19106489120E}"/>
          </ac:graphicFrameMkLst>
        </pc:graphicFrameChg>
      </pc:sldChg>
      <pc:sldChg chg="modSp mod ord">
        <pc:chgData name="Garrett Lankford" userId="f812f5e5-412b-447d-9c14-8a5b50277ed6" providerId="ADAL" clId="{6D993433-7A3B-4ABB-9009-FD10A69B4784}" dt="2024-02-01T18:40:31.903" v="136" actId="20577"/>
        <pc:sldMkLst>
          <pc:docMk/>
          <pc:sldMk cId="2452724987" sldId="260"/>
        </pc:sldMkLst>
        <pc:graphicFrameChg chg="modGraphic">
          <ac:chgData name="Garrett Lankford" userId="f812f5e5-412b-447d-9c14-8a5b50277ed6" providerId="ADAL" clId="{6D993433-7A3B-4ABB-9009-FD10A69B4784}" dt="2024-02-01T18:40:31.903" v="136" actId="20577"/>
          <ac:graphicFrameMkLst>
            <pc:docMk/>
            <pc:sldMk cId="2452724987" sldId="260"/>
            <ac:graphicFrameMk id="7" creationId="{219564A8-1F5A-4E74-85C1-19106489120E}"/>
          </ac:graphicFrameMkLst>
        </pc:graphicFrameChg>
      </pc:sldChg>
      <pc:sldChg chg="modSp mod">
        <pc:chgData name="Garrett Lankford" userId="f812f5e5-412b-447d-9c14-8a5b50277ed6" providerId="ADAL" clId="{6D993433-7A3B-4ABB-9009-FD10A69B4784}" dt="2024-02-01T18:33:41.072" v="24" actId="20577"/>
        <pc:sldMkLst>
          <pc:docMk/>
          <pc:sldMk cId="2425450353" sldId="261"/>
        </pc:sldMkLst>
        <pc:graphicFrameChg chg="modGraphic">
          <ac:chgData name="Garrett Lankford" userId="f812f5e5-412b-447d-9c14-8a5b50277ed6" providerId="ADAL" clId="{6D993433-7A3B-4ABB-9009-FD10A69B4784}" dt="2024-02-01T18:33:41.072" v="24" actId="20577"/>
          <ac:graphicFrameMkLst>
            <pc:docMk/>
            <pc:sldMk cId="2425450353" sldId="261"/>
            <ac:graphicFrameMk id="7" creationId="{219564A8-1F5A-4E74-85C1-19106489120E}"/>
          </ac:graphicFrameMkLst>
        </pc:graphicFrameChg>
      </pc:sldChg>
      <pc:sldChg chg="modSp mod">
        <pc:chgData name="Garrett Lankford" userId="f812f5e5-412b-447d-9c14-8a5b50277ed6" providerId="ADAL" clId="{6D993433-7A3B-4ABB-9009-FD10A69B4784}" dt="2024-02-01T18:36:52.344" v="89" actId="5793"/>
        <pc:sldMkLst>
          <pc:docMk/>
          <pc:sldMk cId="3639098830" sldId="262"/>
        </pc:sldMkLst>
        <pc:graphicFrameChg chg="modGraphic">
          <ac:chgData name="Garrett Lankford" userId="f812f5e5-412b-447d-9c14-8a5b50277ed6" providerId="ADAL" clId="{6D993433-7A3B-4ABB-9009-FD10A69B4784}" dt="2024-02-01T18:36:52.344" v="89" actId="5793"/>
          <ac:graphicFrameMkLst>
            <pc:docMk/>
            <pc:sldMk cId="3639098830" sldId="262"/>
            <ac:graphicFrameMk id="7" creationId="{219564A8-1F5A-4E74-85C1-19106489120E}"/>
          </ac:graphicFrameMkLst>
        </pc:graphicFrameChg>
      </pc:sldChg>
      <pc:sldChg chg="modSp mod">
        <pc:chgData name="Garrett Lankford" userId="f812f5e5-412b-447d-9c14-8a5b50277ed6" providerId="ADAL" clId="{6D993433-7A3B-4ABB-9009-FD10A69B4784}" dt="2024-02-02T15:25:34.529" v="604" actId="404"/>
        <pc:sldMkLst>
          <pc:docMk/>
          <pc:sldMk cId="1514958368" sldId="263"/>
        </pc:sldMkLst>
        <pc:graphicFrameChg chg="modGraphic">
          <ac:chgData name="Garrett Lankford" userId="f812f5e5-412b-447d-9c14-8a5b50277ed6" providerId="ADAL" clId="{6D993433-7A3B-4ABB-9009-FD10A69B4784}" dt="2024-02-02T15:25:34.529" v="604" actId="404"/>
          <ac:graphicFrameMkLst>
            <pc:docMk/>
            <pc:sldMk cId="1514958368" sldId="263"/>
            <ac:graphicFrameMk id="7" creationId="{219564A8-1F5A-4E74-85C1-19106489120E}"/>
          </ac:graphicFrameMkLst>
        </pc:graphicFrameChg>
      </pc:sldChg>
      <pc:sldChg chg="modSp mod">
        <pc:chgData name="Garrett Lankford" userId="f812f5e5-412b-447d-9c14-8a5b50277ed6" providerId="ADAL" clId="{6D993433-7A3B-4ABB-9009-FD10A69B4784}" dt="2024-02-01T19:51:25.758" v="161" actId="20577"/>
        <pc:sldMkLst>
          <pc:docMk/>
          <pc:sldMk cId="3818970920" sldId="264"/>
        </pc:sldMkLst>
        <pc:graphicFrameChg chg="modGraphic">
          <ac:chgData name="Garrett Lankford" userId="f812f5e5-412b-447d-9c14-8a5b50277ed6" providerId="ADAL" clId="{6D993433-7A3B-4ABB-9009-FD10A69B4784}" dt="2024-02-01T19:51:25.758" v="161" actId="20577"/>
          <ac:graphicFrameMkLst>
            <pc:docMk/>
            <pc:sldMk cId="3818970920" sldId="264"/>
            <ac:graphicFrameMk id="7" creationId="{219564A8-1F5A-4E74-85C1-19106489120E}"/>
          </ac:graphicFrameMkLst>
        </pc:graphicFrameChg>
      </pc:sldChg>
      <pc:sldChg chg="addSp modSp mod">
        <pc:chgData name="Garrett Lankford" userId="f812f5e5-412b-447d-9c14-8a5b50277ed6" providerId="ADAL" clId="{6D993433-7A3B-4ABB-9009-FD10A69B4784}" dt="2024-02-01T19:57:29.757" v="305" actId="207"/>
        <pc:sldMkLst>
          <pc:docMk/>
          <pc:sldMk cId="2227041163" sldId="322"/>
        </pc:sldMkLst>
        <pc:spChg chg="add mod">
          <ac:chgData name="Garrett Lankford" userId="f812f5e5-412b-447d-9c14-8a5b50277ed6" providerId="ADAL" clId="{6D993433-7A3B-4ABB-9009-FD10A69B4784}" dt="2024-02-01T19:57:29.757" v="305" actId="207"/>
          <ac:spMkLst>
            <pc:docMk/>
            <pc:sldMk cId="2227041163" sldId="322"/>
            <ac:spMk id="4" creationId="{CB6FDE1C-1C47-4C52-92E2-789249679CBF}"/>
          </ac:spMkLst>
        </pc:spChg>
        <pc:spChg chg="mod">
          <ac:chgData name="Garrett Lankford" userId="f812f5e5-412b-447d-9c14-8a5b50277ed6" providerId="ADAL" clId="{6D993433-7A3B-4ABB-9009-FD10A69B4784}" dt="2024-02-01T19:56:15.193" v="231" actId="20577"/>
          <ac:spMkLst>
            <pc:docMk/>
            <pc:sldMk cId="2227041163" sldId="322"/>
            <ac:spMk id="9" creationId="{00000000-0000-0000-0000-000000000000}"/>
          </ac:spMkLst>
        </pc:spChg>
        <pc:spChg chg="mod">
          <ac:chgData name="Garrett Lankford" userId="f812f5e5-412b-447d-9c14-8a5b50277ed6" providerId="ADAL" clId="{6D993433-7A3B-4ABB-9009-FD10A69B4784}" dt="2024-02-01T19:54:59.276" v="191" actId="20577"/>
          <ac:spMkLst>
            <pc:docMk/>
            <pc:sldMk cId="2227041163" sldId="322"/>
            <ac:spMk id="10" creationId="{00000000-0000-0000-0000-000000000000}"/>
          </ac:spMkLst>
        </pc:spChg>
        <pc:spChg chg="mod">
          <ac:chgData name="Garrett Lankford" userId="f812f5e5-412b-447d-9c14-8a5b50277ed6" providerId="ADAL" clId="{6D993433-7A3B-4ABB-9009-FD10A69B4784}" dt="2024-02-01T19:54:50.069" v="184" actId="20577"/>
          <ac:spMkLst>
            <pc:docMk/>
            <pc:sldMk cId="2227041163" sldId="322"/>
            <ac:spMk id="12" creationId="{00000000-0000-0000-0000-000000000000}"/>
          </ac:spMkLst>
        </pc:spChg>
        <pc:spChg chg="mod">
          <ac:chgData name="Garrett Lankford" userId="f812f5e5-412b-447d-9c14-8a5b50277ed6" providerId="ADAL" clId="{6D993433-7A3B-4ABB-9009-FD10A69B4784}" dt="2024-02-01T19:55:33.502" v="195" actId="113"/>
          <ac:spMkLst>
            <pc:docMk/>
            <pc:sldMk cId="2227041163" sldId="322"/>
            <ac:spMk id="13" creationId="{00000000-0000-0000-0000-000000000000}"/>
          </ac:spMkLst>
        </pc:spChg>
        <pc:spChg chg="mod">
          <ac:chgData name="Garrett Lankford" userId="f812f5e5-412b-447d-9c14-8a5b50277ed6" providerId="ADAL" clId="{6D993433-7A3B-4ABB-9009-FD10A69B4784}" dt="2024-02-01T19:54:38.287" v="172" actId="113"/>
          <ac:spMkLst>
            <pc:docMk/>
            <pc:sldMk cId="2227041163" sldId="322"/>
            <ac:spMk id="15" creationId="{00000000-0000-0000-0000-000000000000}"/>
          </ac:spMkLst>
        </pc:spChg>
        <pc:spChg chg="mod">
          <ac:chgData name="Garrett Lankford" userId="f812f5e5-412b-447d-9c14-8a5b50277ed6" providerId="ADAL" clId="{6D993433-7A3B-4ABB-9009-FD10A69B4784}" dt="2024-02-01T19:56:31.454" v="235" actId="113"/>
          <ac:spMkLst>
            <pc:docMk/>
            <pc:sldMk cId="2227041163" sldId="322"/>
            <ac:spMk id="19" creationId="{00000000-0000-0000-0000-000000000000}"/>
          </ac:spMkLst>
        </pc:spChg>
        <pc:spChg chg="mod">
          <ac:chgData name="Garrett Lankford" userId="f812f5e5-412b-447d-9c14-8a5b50277ed6" providerId="ADAL" clId="{6D993433-7A3B-4ABB-9009-FD10A69B4784}" dt="2024-02-01T19:56:04.068" v="198" actId="122"/>
          <ac:spMkLst>
            <pc:docMk/>
            <pc:sldMk cId="2227041163" sldId="322"/>
            <ac:spMk id="20" creationId="{00000000-0000-0000-0000-000000000000}"/>
          </ac:spMkLst>
        </pc:spChg>
        <pc:spChg chg="mod">
          <ac:chgData name="Garrett Lankford" userId="f812f5e5-412b-447d-9c14-8a5b50277ed6" providerId="ADAL" clId="{6D993433-7A3B-4ABB-9009-FD10A69B4784}" dt="2024-02-01T19:54:14.091" v="167" actId="20577"/>
          <ac:spMkLst>
            <pc:docMk/>
            <pc:sldMk cId="2227041163" sldId="322"/>
            <ac:spMk id="24" creationId="{00000000-0000-0000-0000-000000000000}"/>
          </ac:spMkLst>
        </pc:spChg>
        <pc:picChg chg="mod">
          <ac:chgData name="Garrett Lankford" userId="f812f5e5-412b-447d-9c14-8a5b50277ed6" providerId="ADAL" clId="{6D993433-7A3B-4ABB-9009-FD10A69B4784}" dt="2024-02-01T19:54:41.418" v="174" actId="1076"/>
          <ac:picMkLst>
            <pc:docMk/>
            <pc:sldMk cId="2227041163" sldId="322"/>
            <ac:picMk id="5" creationId="{00000000-0000-0000-0000-000000000000}"/>
          </ac:picMkLst>
        </pc:picChg>
      </pc:sldChg>
      <pc:sldChg chg="modSp del mod">
        <pc:chgData name="Garrett Lankford" userId="f812f5e5-412b-447d-9c14-8a5b50277ed6" providerId="ADAL" clId="{6D993433-7A3B-4ABB-9009-FD10A69B4784}" dt="2024-02-01T19:53:58.093" v="162" actId="47"/>
        <pc:sldMkLst>
          <pc:docMk/>
          <pc:sldMk cId="1671499714" sldId="323"/>
        </pc:sldMkLst>
        <pc:spChg chg="mod">
          <ac:chgData name="Garrett Lankford" userId="f812f5e5-412b-447d-9c14-8a5b50277ed6" providerId="ADAL" clId="{6D993433-7A3B-4ABB-9009-FD10A69B4784}" dt="2024-02-01T18:31:28.062" v="14" actId="20577"/>
          <ac:spMkLst>
            <pc:docMk/>
            <pc:sldMk cId="1671499714" sldId="323"/>
            <ac:spMk id="2" creationId="{00000000-0000-0000-0000-000000000000}"/>
          </ac:spMkLst>
        </pc:spChg>
      </pc:sldChg>
      <pc:sldChg chg="addSp delSp modSp add mod">
        <pc:chgData name="Garrett Lankford" userId="f812f5e5-412b-447d-9c14-8a5b50277ed6" providerId="ADAL" clId="{6D993433-7A3B-4ABB-9009-FD10A69B4784}" dt="2024-02-01T20:02:52.938" v="453" actId="1076"/>
        <pc:sldMkLst>
          <pc:docMk/>
          <pc:sldMk cId="3882681776" sldId="324"/>
        </pc:sldMkLst>
        <pc:spChg chg="add mod">
          <ac:chgData name="Garrett Lankford" userId="f812f5e5-412b-447d-9c14-8a5b50277ed6" providerId="ADAL" clId="{6D993433-7A3B-4ABB-9009-FD10A69B4784}" dt="2024-02-01T20:02:52.938" v="453" actId="1076"/>
          <ac:spMkLst>
            <pc:docMk/>
            <pc:sldMk cId="3882681776" sldId="324"/>
            <ac:spMk id="3" creationId="{A36BFE55-D45A-CDFD-EB14-3AA8E4D94BEA}"/>
          </ac:spMkLst>
        </pc:spChg>
        <pc:spChg chg="mod">
          <ac:chgData name="Garrett Lankford" userId="f812f5e5-412b-447d-9c14-8a5b50277ed6" providerId="ADAL" clId="{6D993433-7A3B-4ABB-9009-FD10A69B4784}" dt="2024-02-01T20:02:02.625" v="391" actId="20577"/>
          <ac:spMkLst>
            <pc:docMk/>
            <pc:sldMk cId="3882681776" sldId="324"/>
            <ac:spMk id="9" creationId="{5AF4D5A3-2B80-4CF6-8FE9-F5F43D8E693C}"/>
          </ac:spMkLst>
        </pc:spChg>
        <pc:graphicFrameChg chg="del modGraphic">
          <ac:chgData name="Garrett Lankford" userId="f812f5e5-412b-447d-9c14-8a5b50277ed6" providerId="ADAL" clId="{6D993433-7A3B-4ABB-9009-FD10A69B4784}" dt="2024-02-01T19:59:01.687" v="363" actId="478"/>
          <ac:graphicFrameMkLst>
            <pc:docMk/>
            <pc:sldMk cId="3882681776" sldId="324"/>
            <ac:graphicFrameMk id="7" creationId="{219564A8-1F5A-4E74-85C1-19106489120E}"/>
          </ac:graphicFrameMkLst>
        </pc:graphicFrameChg>
      </pc:sldChg>
    </pc:docChg>
  </pc:docChgLst>
  <pc:docChgLst>
    <pc:chgData name="Garrett Lankford" userId="S::glankford@nihb.org::f812f5e5-412b-447d-9c14-8a5b50277ed6" providerId="AD" clId="Web-{C35FAFEF-DECD-4543-B04B-F27690C6EDD4}"/>
    <pc:docChg chg="modSld">
      <pc:chgData name="Garrett Lankford" userId="S::glankford@nihb.org::f812f5e5-412b-447d-9c14-8a5b50277ed6" providerId="AD" clId="Web-{C35FAFEF-DECD-4543-B04B-F27690C6EDD4}" dt="2024-02-02T18:43:14.764" v="19"/>
      <pc:docMkLst>
        <pc:docMk/>
      </pc:docMkLst>
      <pc:sldChg chg="modSp">
        <pc:chgData name="Garrett Lankford" userId="S::glankford@nihb.org::f812f5e5-412b-447d-9c14-8a5b50277ed6" providerId="AD" clId="Web-{C35FAFEF-DECD-4543-B04B-F27690C6EDD4}" dt="2024-02-02T18:43:14.764" v="19"/>
        <pc:sldMkLst>
          <pc:docMk/>
          <pc:sldMk cId="1671499714" sldId="323"/>
        </pc:sldMkLst>
        <pc:graphicFrameChg chg="mod modGraphic">
          <ac:chgData name="Garrett Lankford" userId="S::glankford@nihb.org::f812f5e5-412b-447d-9c14-8a5b50277ed6" providerId="AD" clId="Web-{C35FAFEF-DECD-4543-B04B-F27690C6EDD4}" dt="2024-02-02T18:43:14.764" v="19"/>
          <ac:graphicFrameMkLst>
            <pc:docMk/>
            <pc:sldMk cId="1671499714" sldId="323"/>
            <ac:graphicFrameMk id="4"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5EF52A-0D63-4B6F-8336-992AF2105423}" type="datetimeFigureOut">
              <a:rPr lang="en-US" smtClean="0"/>
              <a:t>2/27/2024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1DCEC9-DC2C-43B6-9A70-99928A2DB7AE}" type="slidenum">
              <a:rPr lang="en-US" smtClean="0"/>
              <a:t>‹#›</a:t>
            </a:fld>
            <a:endParaRPr lang="en-US"/>
          </a:p>
        </p:txBody>
      </p:sp>
    </p:spTree>
    <p:extLst>
      <p:ext uri="{BB962C8B-B14F-4D97-AF65-F5344CB8AC3E}">
        <p14:creationId xmlns:p14="http://schemas.microsoft.com/office/powerpoint/2010/main" val="2626260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BABF890-A4EE-492F-9A0C-C6FB919B0D50}" type="datetime1">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26537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BB6DCB-051D-483F-A8A1-E5769E509A3C}" type="datetime1">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1895940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CE9F54-46F3-4977-8697-19BB702A06E3}" type="datetime1">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1233863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0AD09E-5A47-42E4-8A75-65B31D9D5D00}" type="datetime1">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299536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6FCAFD-D727-4E94-B5EC-6C6F621C4072}" type="datetime1">
              <a:rPr lang="en-US" smtClean="0"/>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1741325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0D6835-186D-4DB9-A04E-B356572212A6}" type="datetime1">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658291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A54C9B-E296-4ACF-A483-87CD94354C37}" type="datetime1">
              <a:rPr lang="en-US" smtClean="0"/>
              <a:t>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3472120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C7A9E0-54F9-48B8-8AF0-2AE1FC73C586}" type="datetime1">
              <a:rPr lang="en-US" smtClean="0"/>
              <a:t>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1591535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966F54-5215-4847-A711-2D49E5F16422}" type="datetime1">
              <a:rPr lang="en-US" smtClean="0"/>
              <a:t>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1703323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18289E-D9E3-4737-AB89-82EE363CA307}" type="datetime1">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1291359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BF2B7D-41F4-4653-A780-184004CF4D0F}" type="datetime1">
              <a:rPr lang="en-US" smtClean="0"/>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50080-684D-4D9D-8595-EABCD2D2E06A}" type="slidenum">
              <a:rPr lang="en-US" smtClean="0"/>
              <a:t>‹#›</a:t>
            </a:fld>
            <a:endParaRPr lang="en-US"/>
          </a:p>
        </p:txBody>
      </p:sp>
    </p:spTree>
    <p:extLst>
      <p:ext uri="{BB962C8B-B14F-4D97-AF65-F5344CB8AC3E}">
        <p14:creationId xmlns:p14="http://schemas.microsoft.com/office/powerpoint/2010/main" val="936818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414A76-6B27-4DBC-84C8-A92C98915B78}" type="datetime1">
              <a:rPr lang="en-US" smtClean="0"/>
              <a:t>2/27/2024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50080-684D-4D9D-8595-EABCD2D2E06A}" type="slidenum">
              <a:rPr lang="en-US" smtClean="0"/>
              <a:t>‹#›</a:t>
            </a:fld>
            <a:endParaRPr lang="en-US"/>
          </a:p>
        </p:txBody>
      </p:sp>
    </p:spTree>
    <p:extLst>
      <p:ext uri="{BB962C8B-B14F-4D97-AF65-F5344CB8AC3E}">
        <p14:creationId xmlns:p14="http://schemas.microsoft.com/office/powerpoint/2010/main" val="2628081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hs.gov/sdpi/tldc/" TargetMode="External"/><Relationship Id="rId2" Type="http://schemas.openxmlformats.org/officeDocument/2006/relationships/hyperlink" Target="https://www.ihs.gov/budgetformulation/tribalbudgetconsultation/"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tribalselfgov.org/advisory-committees/ihs-tsga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hbrennan@nihb.org" TargetMode="External"/><Relationship Id="rId2" Type="http://schemas.openxmlformats.org/officeDocument/2006/relationships/hyperlink" Target="https://www.nihb.org/tribalhealthreform/mmpc/"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tribal/consultation-support/tac/index.html" TargetMode="External"/><Relationship Id="rId2" Type="http://schemas.openxmlformats.org/officeDocument/2006/relationships/hyperlink" Target="https://www.acf.hhs.gov/initiatives-priorities/tribal"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ww.hrsa.gov/about/organization/bureaus/ohe/populations/aian.html" TargetMode="External"/><Relationship Id="rId2" Type="http://schemas.openxmlformats.org/officeDocument/2006/relationships/hyperlink" Target="https://www.cms.gov/Outreach-and-Education/American-Indian-Alaska-Native/AIAN/Tribal-Technical-Advisory-Group"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mailto:karina.walters@nih.gov" TargetMode="External"/><Relationship Id="rId2" Type="http://schemas.openxmlformats.org/officeDocument/2006/relationships/hyperlink" Target="https://dpcpsi.nih.gov/thro/tac"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mailto:Devin.Delrow@hhs.gov" TargetMode="External"/><Relationship Id="rId4" Type="http://schemas.openxmlformats.org/officeDocument/2006/relationships/hyperlink" Target="https://www.hhs.gov/about/agencies/iea/tribal-affairs/about-stac/index.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samhsa.gov/about-us/advisory-councils/tribal-technical-advisory-committee-ttac/council-rost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hs.gov/ihm/circulars/2015/facilities-appropriations-advisory-board-charter/" TargetMode="External"/><Relationship Id="rId2" Type="http://schemas.openxmlformats.org/officeDocument/2006/relationships/hyperlink" Target="https://www.ihs.gov/odsct/dstac/"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ihs.gov/prc/director-s-workgroup-on-improving-prc/#:~:text=Purpose,reform%20the%20Agency's%20PRC%20progra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hs.gov/dbh/consultationandconfer/ntac/" TargetMode="External"/><Relationship Id="rId2" Type="http://schemas.openxmlformats.org/officeDocument/2006/relationships/hyperlink" Target="https://nihb2-my.sharepoint.com/personal/alocklear_nihb_org/Documents/Documents/Agency%20&amp;amp;%20TAC%20Work/ihs.gov/isac/"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clrChange>
              <a:clrFrom>
                <a:srgbClr val="FFFFFF"/>
              </a:clrFrom>
              <a:clrTo>
                <a:srgbClr val="FFFFFF">
                  <a:alpha val="0"/>
                </a:srgbClr>
              </a:clrTo>
            </a:clrChange>
          </a:blip>
          <a:stretch>
            <a:fillRect/>
          </a:stretch>
        </p:blipFill>
        <p:spPr>
          <a:xfrm>
            <a:off x="1734330" y="-136887"/>
            <a:ext cx="9484560" cy="6810935"/>
          </a:xfrm>
          <a:prstGeom prst="rect">
            <a:avLst/>
          </a:prstGeom>
        </p:spPr>
      </p:pic>
      <p:sp>
        <p:nvSpPr>
          <p:cNvPr id="8" name="Rectangular Callout 7"/>
          <p:cNvSpPr/>
          <p:nvPr/>
        </p:nvSpPr>
        <p:spPr>
          <a:xfrm>
            <a:off x="70687" y="2383706"/>
            <a:ext cx="2023289" cy="1308472"/>
          </a:xfrm>
          <a:prstGeom prst="wedgeRectCallout">
            <a:avLst>
              <a:gd name="adj1" fmla="val 78073"/>
              <a:gd name="adj2" fmla="val 20261"/>
            </a:avLst>
          </a:prstGeom>
          <a:solidFill>
            <a:srgbClr val="B45F06"/>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California Area</a:t>
            </a:r>
          </a:p>
          <a:p>
            <a:pPr algn="ctr"/>
            <a:r>
              <a:rPr lang="en-US" sz="1600" b="1">
                <a:latin typeface="Times New Roman"/>
                <a:cs typeface="Times New Roman"/>
              </a:rPr>
              <a:t>VA TAC, NIH TAC, NTAC</a:t>
            </a:r>
          </a:p>
        </p:txBody>
      </p:sp>
      <p:sp>
        <p:nvSpPr>
          <p:cNvPr id="9" name="Rectangular Callout 8"/>
          <p:cNvSpPr/>
          <p:nvPr/>
        </p:nvSpPr>
        <p:spPr>
          <a:xfrm>
            <a:off x="60987" y="1246226"/>
            <a:ext cx="2023289" cy="984981"/>
          </a:xfrm>
          <a:prstGeom prst="wedgeRectCallout">
            <a:avLst>
              <a:gd name="adj1" fmla="val 79780"/>
              <a:gd name="adj2" fmla="val -2614"/>
            </a:avLst>
          </a:prstGeom>
          <a:solidFill>
            <a:srgbClr val="A61C00"/>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Portland Area</a:t>
            </a:r>
          </a:p>
          <a:p>
            <a:pPr algn="ctr"/>
            <a:r>
              <a:rPr lang="en-US" sz="1600" b="1">
                <a:latin typeface="Times New Roman"/>
                <a:cs typeface="Times New Roman"/>
              </a:rPr>
              <a:t>ACF, CDC, CHAP TAG</a:t>
            </a:r>
          </a:p>
        </p:txBody>
      </p:sp>
      <p:sp>
        <p:nvSpPr>
          <p:cNvPr id="10" name="Rectangular Callout 9"/>
          <p:cNvSpPr/>
          <p:nvPr/>
        </p:nvSpPr>
        <p:spPr>
          <a:xfrm>
            <a:off x="2740529" y="94201"/>
            <a:ext cx="2868734" cy="962709"/>
          </a:xfrm>
          <a:prstGeom prst="wedgeRectCallout">
            <a:avLst>
              <a:gd name="adj1" fmla="val 20139"/>
              <a:gd name="adj2" fmla="val 177734"/>
            </a:avLst>
          </a:prstGeom>
          <a:solidFill>
            <a:srgbClr val="45818E"/>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Billings Area</a:t>
            </a:r>
          </a:p>
          <a:p>
            <a:pPr algn="ctr"/>
            <a:r>
              <a:rPr lang="en-US" sz="1600" b="1">
                <a:latin typeface="Times New Roman"/>
                <a:cs typeface="Times New Roman"/>
              </a:rPr>
              <a:t>NIH, NTAC</a:t>
            </a:r>
          </a:p>
        </p:txBody>
      </p:sp>
      <p:sp>
        <p:nvSpPr>
          <p:cNvPr id="11" name="Rectangular Callout 10"/>
          <p:cNvSpPr/>
          <p:nvPr/>
        </p:nvSpPr>
        <p:spPr>
          <a:xfrm>
            <a:off x="5792870" y="94201"/>
            <a:ext cx="2721752" cy="962708"/>
          </a:xfrm>
          <a:prstGeom prst="wedgeRectCallout">
            <a:avLst>
              <a:gd name="adj1" fmla="val -51440"/>
              <a:gd name="adj2" fmla="val 195156"/>
            </a:avLst>
          </a:prstGeom>
          <a:solidFill>
            <a:srgbClr val="20124D"/>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Great Plains Area</a:t>
            </a:r>
          </a:p>
          <a:p>
            <a:pPr algn="ctr"/>
            <a:r>
              <a:rPr lang="en-US" sz="1600" b="1">
                <a:latin typeface="Times New Roman"/>
                <a:cs typeface="Times New Roman"/>
              </a:rPr>
              <a:t>ISAC</a:t>
            </a:r>
          </a:p>
        </p:txBody>
      </p:sp>
      <p:sp>
        <p:nvSpPr>
          <p:cNvPr id="12" name="Rectangular Callout 11"/>
          <p:cNvSpPr/>
          <p:nvPr/>
        </p:nvSpPr>
        <p:spPr>
          <a:xfrm>
            <a:off x="8698229" y="120045"/>
            <a:ext cx="2564344" cy="936864"/>
          </a:xfrm>
          <a:prstGeom prst="wedgeRectCallout">
            <a:avLst>
              <a:gd name="adj1" fmla="val -88546"/>
              <a:gd name="adj2" fmla="val 150083"/>
            </a:avLst>
          </a:prstGeom>
          <a:solidFill>
            <a:srgbClr val="660000"/>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Bemidji Area</a:t>
            </a:r>
          </a:p>
          <a:p>
            <a:pPr algn="ctr"/>
            <a:r>
              <a:rPr lang="en-US" sz="1600" b="1">
                <a:latin typeface="Times New Roman"/>
                <a:cs typeface="Times New Roman"/>
              </a:rPr>
              <a:t>ISAC</a:t>
            </a:r>
          </a:p>
        </p:txBody>
      </p:sp>
      <p:sp>
        <p:nvSpPr>
          <p:cNvPr id="13" name="Rectangular Callout 12"/>
          <p:cNvSpPr/>
          <p:nvPr/>
        </p:nvSpPr>
        <p:spPr>
          <a:xfrm>
            <a:off x="9864090" y="1582520"/>
            <a:ext cx="2194558" cy="1137440"/>
          </a:xfrm>
          <a:prstGeom prst="wedgeRectCallout">
            <a:avLst>
              <a:gd name="adj1" fmla="val -135689"/>
              <a:gd name="adj2" fmla="val 89375"/>
            </a:avLst>
          </a:prstGeom>
          <a:solidFill>
            <a:srgbClr val="3D85C6"/>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Nashville Area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t>CDC, VA TAC, NTAC</a:t>
            </a:r>
          </a:p>
        </p:txBody>
      </p:sp>
      <p:sp>
        <p:nvSpPr>
          <p:cNvPr id="14" name="Rectangular Callout 13"/>
          <p:cNvSpPr/>
          <p:nvPr/>
        </p:nvSpPr>
        <p:spPr>
          <a:xfrm>
            <a:off x="9864090" y="2883766"/>
            <a:ext cx="2194558" cy="1061298"/>
          </a:xfrm>
          <a:prstGeom prst="wedgeRectCallout">
            <a:avLst>
              <a:gd name="adj1" fmla="val -185362"/>
              <a:gd name="adj2" fmla="val 6350"/>
            </a:avLst>
          </a:prstGeom>
          <a:solidFill>
            <a:srgbClr val="A64D79"/>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Oklahoma City Area</a:t>
            </a:r>
          </a:p>
          <a:p>
            <a:pPr algn="ctr"/>
            <a:r>
              <a:rPr lang="en-US" sz="1600" b="1">
                <a:latin typeface="Times New Roman"/>
                <a:cs typeface="Times New Roman"/>
              </a:rPr>
              <a:t>CHAP TAG</a:t>
            </a:r>
          </a:p>
        </p:txBody>
      </p:sp>
      <p:sp>
        <p:nvSpPr>
          <p:cNvPr id="15" name="Rectangular Callout 14"/>
          <p:cNvSpPr/>
          <p:nvPr/>
        </p:nvSpPr>
        <p:spPr>
          <a:xfrm>
            <a:off x="9864090" y="4154110"/>
            <a:ext cx="2194558" cy="1584463"/>
          </a:xfrm>
          <a:prstGeom prst="wedgeRectCallout">
            <a:avLst>
              <a:gd name="adj1" fmla="val -273346"/>
              <a:gd name="adj2" fmla="val -63483"/>
            </a:avLst>
          </a:prstGeom>
          <a:solidFill>
            <a:srgbClr val="6AA84F"/>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dirty="0">
                <a:solidFill>
                  <a:schemeClr val="bg1"/>
                </a:solidFill>
                <a:latin typeface="Times New Roman"/>
                <a:cs typeface="Times New Roman"/>
              </a:rPr>
              <a:t>Albuquerque Area</a:t>
            </a:r>
          </a:p>
          <a:p>
            <a:pPr algn="ctr"/>
            <a:r>
              <a:rPr lang="en-US" sz="1600" b="1" dirty="0"/>
              <a:t>ACF, CMS TTAG, CHAP TAG, PRC WG, ISAC, NTAC,</a:t>
            </a:r>
          </a:p>
          <a:p>
            <a:pPr algn="ctr"/>
            <a:endParaRPr lang="en-US" sz="1600" b="1">
              <a:solidFill>
                <a:schemeClr val="bg1"/>
              </a:solidFill>
              <a:latin typeface="Times New Roman" panose="02020603050405020304" pitchFamily="18" charset="0"/>
              <a:cs typeface="Times New Roman" panose="02020603050405020304" pitchFamily="18" charset="0"/>
            </a:endParaRPr>
          </a:p>
        </p:txBody>
      </p:sp>
      <p:sp>
        <p:nvSpPr>
          <p:cNvPr id="16" name="Rectangular Callout 15"/>
          <p:cNvSpPr/>
          <p:nvPr/>
        </p:nvSpPr>
        <p:spPr>
          <a:xfrm>
            <a:off x="6666544" y="5738573"/>
            <a:ext cx="2299903" cy="1051751"/>
          </a:xfrm>
          <a:prstGeom prst="wedgeRectCallout">
            <a:avLst>
              <a:gd name="adj1" fmla="val -150551"/>
              <a:gd name="adj2" fmla="val -230145"/>
            </a:avLst>
          </a:prstGeom>
          <a:solidFill>
            <a:srgbClr val="FDC84C"/>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Navajo Area</a:t>
            </a:r>
          </a:p>
          <a:p>
            <a:pPr algn="ctr"/>
            <a:r>
              <a:rPr lang="en-US" sz="1600" b="1">
                <a:latin typeface="Times New Roman"/>
                <a:cs typeface="Times New Roman"/>
              </a:rPr>
              <a:t>CHAP TAG, NIH</a:t>
            </a:r>
          </a:p>
        </p:txBody>
      </p:sp>
      <p:sp>
        <p:nvSpPr>
          <p:cNvPr id="22" name="Rectangle 21"/>
          <p:cNvSpPr/>
          <p:nvPr/>
        </p:nvSpPr>
        <p:spPr>
          <a:xfrm>
            <a:off x="2251710" y="4503420"/>
            <a:ext cx="1120140" cy="17340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ular Callout 19"/>
          <p:cNvSpPr/>
          <p:nvPr/>
        </p:nvSpPr>
        <p:spPr>
          <a:xfrm>
            <a:off x="3910261" y="5738574"/>
            <a:ext cx="2520662" cy="1051751"/>
          </a:xfrm>
          <a:prstGeom prst="wedgeRectCallout">
            <a:avLst>
              <a:gd name="adj1" fmla="val -44640"/>
              <a:gd name="adj2" fmla="val -201616"/>
            </a:avLst>
          </a:prstGeom>
          <a:solidFill>
            <a:srgbClr val="E69138"/>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Phoenix Area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t>ACF, SAMHSA TTAC, CHAP TAG, ISAC, NTAC, NIH</a:t>
            </a:r>
          </a:p>
        </p:txBody>
      </p:sp>
      <p:pic>
        <p:nvPicPr>
          <p:cNvPr id="21" name="Picture 20"/>
          <p:cNvPicPr>
            <a:picLocks noChangeAspect="1"/>
          </p:cNvPicPr>
          <p:nvPr/>
        </p:nvPicPr>
        <p:blipFill rotWithShape="1">
          <a:blip r:embed="rId2">
            <a:clrChange>
              <a:clrFrom>
                <a:srgbClr val="FFFFFF"/>
              </a:clrFrom>
              <a:clrTo>
                <a:srgbClr val="FFFFFF">
                  <a:alpha val="0"/>
                </a:srgbClr>
              </a:clrTo>
            </a:clrChange>
          </a:blip>
          <a:srcRect t="71057" r="78405"/>
          <a:stretch/>
        </p:blipFill>
        <p:spPr>
          <a:xfrm>
            <a:off x="1673950" y="3944754"/>
            <a:ext cx="2048198" cy="1971265"/>
          </a:xfrm>
          <a:prstGeom prst="rect">
            <a:avLst/>
          </a:prstGeom>
        </p:spPr>
      </p:pic>
      <p:sp>
        <p:nvSpPr>
          <p:cNvPr id="7" name="Rectangular Callout 6"/>
          <p:cNvSpPr/>
          <p:nvPr/>
        </p:nvSpPr>
        <p:spPr>
          <a:xfrm>
            <a:off x="79612" y="3856515"/>
            <a:ext cx="2004664" cy="1278823"/>
          </a:xfrm>
          <a:prstGeom prst="wedgeRectCallout">
            <a:avLst>
              <a:gd name="adj1" fmla="val 75917"/>
              <a:gd name="adj2" fmla="val 15079"/>
            </a:avLst>
          </a:prstGeom>
          <a:solidFill>
            <a:srgbClr val="38761D"/>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Alaska Area</a:t>
            </a:r>
          </a:p>
          <a:p>
            <a:pPr algn="ctr"/>
            <a:r>
              <a:rPr lang="en-US" sz="1600" b="1">
                <a:latin typeface="Times New Roman"/>
                <a:cs typeface="Times New Roman"/>
              </a:rPr>
              <a:t>CDC</a:t>
            </a:r>
          </a:p>
        </p:txBody>
      </p:sp>
      <p:sp>
        <p:nvSpPr>
          <p:cNvPr id="23" name="Rectangle 22"/>
          <p:cNvSpPr/>
          <p:nvPr/>
        </p:nvSpPr>
        <p:spPr>
          <a:xfrm>
            <a:off x="3551862" y="4225268"/>
            <a:ext cx="80010" cy="95272"/>
          </a:xfrm>
          <a:prstGeom prst="rect">
            <a:avLst/>
          </a:prstGeom>
          <a:solidFill>
            <a:srgbClr val="E69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371850" y="5638800"/>
            <a:ext cx="365760" cy="5986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ular Callout 18"/>
          <p:cNvSpPr/>
          <p:nvPr/>
        </p:nvSpPr>
        <p:spPr>
          <a:xfrm>
            <a:off x="386472" y="5369060"/>
            <a:ext cx="3348682" cy="1084856"/>
          </a:xfrm>
          <a:prstGeom prst="wedgeRectCallout">
            <a:avLst>
              <a:gd name="adj1" fmla="val 52326"/>
              <a:gd name="adj2" fmla="val -122999"/>
            </a:avLst>
          </a:prstGeom>
          <a:solidFill>
            <a:srgbClr val="5F079E"/>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solidFill>
                  <a:schemeClr val="bg1"/>
                </a:solidFill>
                <a:latin typeface="Times New Roman"/>
                <a:cs typeface="Times New Roman"/>
              </a:rPr>
              <a:t>Tucson Area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t>SAMHSA TTAC, CHAP TAG, ISAC, NTAC</a:t>
            </a:r>
          </a:p>
        </p:txBody>
      </p:sp>
      <p:sp>
        <p:nvSpPr>
          <p:cNvPr id="24" name="Rectangular Callout 23"/>
          <p:cNvSpPr/>
          <p:nvPr/>
        </p:nvSpPr>
        <p:spPr>
          <a:xfrm>
            <a:off x="397877" y="94201"/>
            <a:ext cx="2013589" cy="984981"/>
          </a:xfrm>
          <a:custGeom>
            <a:avLst/>
            <a:gdLst>
              <a:gd name="connsiteX0" fmla="*/ 0 w 2502780"/>
              <a:gd name="connsiteY0" fmla="*/ 0 h 984981"/>
              <a:gd name="connsiteX1" fmla="*/ 1459955 w 2502780"/>
              <a:gd name="connsiteY1" fmla="*/ 0 h 984981"/>
              <a:gd name="connsiteX2" fmla="*/ 1459955 w 2502780"/>
              <a:gd name="connsiteY2" fmla="*/ 0 h 984981"/>
              <a:gd name="connsiteX3" fmla="*/ 2085650 w 2502780"/>
              <a:gd name="connsiteY3" fmla="*/ 0 h 984981"/>
              <a:gd name="connsiteX4" fmla="*/ 2502780 w 2502780"/>
              <a:gd name="connsiteY4" fmla="*/ 0 h 984981"/>
              <a:gd name="connsiteX5" fmla="*/ 2502780 w 2502780"/>
              <a:gd name="connsiteY5" fmla="*/ 574572 h 984981"/>
              <a:gd name="connsiteX6" fmla="*/ 3335955 w 2502780"/>
              <a:gd name="connsiteY6" fmla="*/ 662055 h 984981"/>
              <a:gd name="connsiteX7" fmla="*/ 2502780 w 2502780"/>
              <a:gd name="connsiteY7" fmla="*/ 820818 h 984981"/>
              <a:gd name="connsiteX8" fmla="*/ 2502780 w 2502780"/>
              <a:gd name="connsiteY8" fmla="*/ 984981 h 984981"/>
              <a:gd name="connsiteX9" fmla="*/ 2085650 w 2502780"/>
              <a:gd name="connsiteY9" fmla="*/ 984981 h 984981"/>
              <a:gd name="connsiteX10" fmla="*/ 1459955 w 2502780"/>
              <a:gd name="connsiteY10" fmla="*/ 984981 h 984981"/>
              <a:gd name="connsiteX11" fmla="*/ 1459955 w 2502780"/>
              <a:gd name="connsiteY11" fmla="*/ 984981 h 984981"/>
              <a:gd name="connsiteX12" fmla="*/ 0 w 2502780"/>
              <a:gd name="connsiteY12" fmla="*/ 984981 h 984981"/>
              <a:gd name="connsiteX13" fmla="*/ 0 w 2502780"/>
              <a:gd name="connsiteY13" fmla="*/ 820818 h 984981"/>
              <a:gd name="connsiteX14" fmla="*/ 0 w 2502780"/>
              <a:gd name="connsiteY14" fmla="*/ 574572 h 984981"/>
              <a:gd name="connsiteX15" fmla="*/ 0 w 2502780"/>
              <a:gd name="connsiteY15" fmla="*/ 574572 h 984981"/>
              <a:gd name="connsiteX16" fmla="*/ 0 w 2502780"/>
              <a:gd name="connsiteY16" fmla="*/ 0 h 984981"/>
              <a:gd name="connsiteX0" fmla="*/ 0 w 2502780"/>
              <a:gd name="connsiteY0" fmla="*/ 0 h 984981"/>
              <a:gd name="connsiteX1" fmla="*/ 1459955 w 2502780"/>
              <a:gd name="connsiteY1" fmla="*/ 0 h 984981"/>
              <a:gd name="connsiteX2" fmla="*/ 1459955 w 2502780"/>
              <a:gd name="connsiteY2" fmla="*/ 0 h 984981"/>
              <a:gd name="connsiteX3" fmla="*/ 2085650 w 2502780"/>
              <a:gd name="connsiteY3" fmla="*/ 0 h 984981"/>
              <a:gd name="connsiteX4" fmla="*/ 2502780 w 2502780"/>
              <a:gd name="connsiteY4" fmla="*/ 0 h 984981"/>
              <a:gd name="connsiteX5" fmla="*/ 2502780 w 2502780"/>
              <a:gd name="connsiteY5" fmla="*/ 574572 h 984981"/>
              <a:gd name="connsiteX6" fmla="*/ 2488463 w 2502780"/>
              <a:gd name="connsiteY6" fmla="*/ 695509 h 984981"/>
              <a:gd name="connsiteX7" fmla="*/ 2502780 w 2502780"/>
              <a:gd name="connsiteY7" fmla="*/ 820818 h 984981"/>
              <a:gd name="connsiteX8" fmla="*/ 2502780 w 2502780"/>
              <a:gd name="connsiteY8" fmla="*/ 984981 h 984981"/>
              <a:gd name="connsiteX9" fmla="*/ 2085650 w 2502780"/>
              <a:gd name="connsiteY9" fmla="*/ 984981 h 984981"/>
              <a:gd name="connsiteX10" fmla="*/ 1459955 w 2502780"/>
              <a:gd name="connsiteY10" fmla="*/ 984981 h 984981"/>
              <a:gd name="connsiteX11" fmla="*/ 1459955 w 2502780"/>
              <a:gd name="connsiteY11" fmla="*/ 984981 h 984981"/>
              <a:gd name="connsiteX12" fmla="*/ 0 w 2502780"/>
              <a:gd name="connsiteY12" fmla="*/ 984981 h 984981"/>
              <a:gd name="connsiteX13" fmla="*/ 0 w 2502780"/>
              <a:gd name="connsiteY13" fmla="*/ 820818 h 984981"/>
              <a:gd name="connsiteX14" fmla="*/ 0 w 2502780"/>
              <a:gd name="connsiteY14" fmla="*/ 574572 h 984981"/>
              <a:gd name="connsiteX15" fmla="*/ 0 w 2502780"/>
              <a:gd name="connsiteY15" fmla="*/ 574572 h 984981"/>
              <a:gd name="connsiteX16" fmla="*/ 0 w 2502780"/>
              <a:gd name="connsiteY16" fmla="*/ 0 h 984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2780" h="984981">
                <a:moveTo>
                  <a:pt x="0" y="0"/>
                </a:moveTo>
                <a:lnTo>
                  <a:pt x="1459955" y="0"/>
                </a:lnTo>
                <a:lnTo>
                  <a:pt x="1459955" y="0"/>
                </a:lnTo>
                <a:lnTo>
                  <a:pt x="2085650" y="0"/>
                </a:lnTo>
                <a:lnTo>
                  <a:pt x="2502780" y="0"/>
                </a:lnTo>
                <a:lnTo>
                  <a:pt x="2502780" y="574572"/>
                </a:lnTo>
                <a:lnTo>
                  <a:pt x="2488463" y="695509"/>
                </a:lnTo>
                <a:lnTo>
                  <a:pt x="2502780" y="820818"/>
                </a:lnTo>
                <a:lnTo>
                  <a:pt x="2502780" y="984981"/>
                </a:lnTo>
                <a:lnTo>
                  <a:pt x="2085650" y="984981"/>
                </a:lnTo>
                <a:lnTo>
                  <a:pt x="1459955" y="984981"/>
                </a:lnTo>
                <a:lnTo>
                  <a:pt x="1459955" y="984981"/>
                </a:lnTo>
                <a:lnTo>
                  <a:pt x="0" y="984981"/>
                </a:lnTo>
                <a:lnTo>
                  <a:pt x="0" y="820818"/>
                </a:lnTo>
                <a:lnTo>
                  <a:pt x="0" y="574572"/>
                </a:lnTo>
                <a:lnTo>
                  <a:pt x="0" y="574572"/>
                </a:lnTo>
                <a:lnTo>
                  <a:pt x="0" y="0"/>
                </a:lnTo>
                <a:close/>
              </a:path>
            </a:pathLst>
          </a:custGeom>
          <a:solidFill>
            <a:schemeClr val="tx1">
              <a:lumMod val="75000"/>
              <a:lumOff val="25000"/>
            </a:schemeClr>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latin typeface="Times New Roman"/>
                <a:cs typeface="Times New Roman"/>
              </a:rPr>
              <a:t>National At-Large</a:t>
            </a:r>
          </a:p>
          <a:p>
            <a:pPr algn="ctr"/>
            <a:r>
              <a:rPr lang="en-US" sz="1600" b="1">
                <a:latin typeface="Times New Roman"/>
                <a:cs typeface="Times New Roman"/>
              </a:rPr>
              <a:t>ACF, NIH</a:t>
            </a:r>
          </a:p>
        </p:txBody>
      </p:sp>
      <p:sp>
        <p:nvSpPr>
          <p:cNvPr id="25" name="Rectangular Callout 23"/>
          <p:cNvSpPr/>
          <p:nvPr/>
        </p:nvSpPr>
        <p:spPr>
          <a:xfrm>
            <a:off x="9615537" y="5947619"/>
            <a:ext cx="2194558" cy="707762"/>
          </a:xfrm>
          <a:custGeom>
            <a:avLst/>
            <a:gdLst>
              <a:gd name="connsiteX0" fmla="*/ 0 w 2502780"/>
              <a:gd name="connsiteY0" fmla="*/ 0 h 984981"/>
              <a:gd name="connsiteX1" fmla="*/ 1459955 w 2502780"/>
              <a:gd name="connsiteY1" fmla="*/ 0 h 984981"/>
              <a:gd name="connsiteX2" fmla="*/ 1459955 w 2502780"/>
              <a:gd name="connsiteY2" fmla="*/ 0 h 984981"/>
              <a:gd name="connsiteX3" fmla="*/ 2085650 w 2502780"/>
              <a:gd name="connsiteY3" fmla="*/ 0 h 984981"/>
              <a:gd name="connsiteX4" fmla="*/ 2502780 w 2502780"/>
              <a:gd name="connsiteY4" fmla="*/ 0 h 984981"/>
              <a:gd name="connsiteX5" fmla="*/ 2502780 w 2502780"/>
              <a:gd name="connsiteY5" fmla="*/ 574572 h 984981"/>
              <a:gd name="connsiteX6" fmla="*/ 3335955 w 2502780"/>
              <a:gd name="connsiteY6" fmla="*/ 662055 h 984981"/>
              <a:gd name="connsiteX7" fmla="*/ 2502780 w 2502780"/>
              <a:gd name="connsiteY7" fmla="*/ 820818 h 984981"/>
              <a:gd name="connsiteX8" fmla="*/ 2502780 w 2502780"/>
              <a:gd name="connsiteY8" fmla="*/ 984981 h 984981"/>
              <a:gd name="connsiteX9" fmla="*/ 2085650 w 2502780"/>
              <a:gd name="connsiteY9" fmla="*/ 984981 h 984981"/>
              <a:gd name="connsiteX10" fmla="*/ 1459955 w 2502780"/>
              <a:gd name="connsiteY10" fmla="*/ 984981 h 984981"/>
              <a:gd name="connsiteX11" fmla="*/ 1459955 w 2502780"/>
              <a:gd name="connsiteY11" fmla="*/ 984981 h 984981"/>
              <a:gd name="connsiteX12" fmla="*/ 0 w 2502780"/>
              <a:gd name="connsiteY12" fmla="*/ 984981 h 984981"/>
              <a:gd name="connsiteX13" fmla="*/ 0 w 2502780"/>
              <a:gd name="connsiteY13" fmla="*/ 820818 h 984981"/>
              <a:gd name="connsiteX14" fmla="*/ 0 w 2502780"/>
              <a:gd name="connsiteY14" fmla="*/ 574572 h 984981"/>
              <a:gd name="connsiteX15" fmla="*/ 0 w 2502780"/>
              <a:gd name="connsiteY15" fmla="*/ 574572 h 984981"/>
              <a:gd name="connsiteX16" fmla="*/ 0 w 2502780"/>
              <a:gd name="connsiteY16" fmla="*/ 0 h 984981"/>
              <a:gd name="connsiteX0" fmla="*/ 0 w 2502780"/>
              <a:gd name="connsiteY0" fmla="*/ 0 h 984981"/>
              <a:gd name="connsiteX1" fmla="*/ 1459955 w 2502780"/>
              <a:gd name="connsiteY1" fmla="*/ 0 h 984981"/>
              <a:gd name="connsiteX2" fmla="*/ 1459955 w 2502780"/>
              <a:gd name="connsiteY2" fmla="*/ 0 h 984981"/>
              <a:gd name="connsiteX3" fmla="*/ 2085650 w 2502780"/>
              <a:gd name="connsiteY3" fmla="*/ 0 h 984981"/>
              <a:gd name="connsiteX4" fmla="*/ 2502780 w 2502780"/>
              <a:gd name="connsiteY4" fmla="*/ 0 h 984981"/>
              <a:gd name="connsiteX5" fmla="*/ 2502780 w 2502780"/>
              <a:gd name="connsiteY5" fmla="*/ 574572 h 984981"/>
              <a:gd name="connsiteX6" fmla="*/ 2488463 w 2502780"/>
              <a:gd name="connsiteY6" fmla="*/ 695509 h 984981"/>
              <a:gd name="connsiteX7" fmla="*/ 2502780 w 2502780"/>
              <a:gd name="connsiteY7" fmla="*/ 820818 h 984981"/>
              <a:gd name="connsiteX8" fmla="*/ 2502780 w 2502780"/>
              <a:gd name="connsiteY8" fmla="*/ 984981 h 984981"/>
              <a:gd name="connsiteX9" fmla="*/ 2085650 w 2502780"/>
              <a:gd name="connsiteY9" fmla="*/ 984981 h 984981"/>
              <a:gd name="connsiteX10" fmla="*/ 1459955 w 2502780"/>
              <a:gd name="connsiteY10" fmla="*/ 984981 h 984981"/>
              <a:gd name="connsiteX11" fmla="*/ 1459955 w 2502780"/>
              <a:gd name="connsiteY11" fmla="*/ 984981 h 984981"/>
              <a:gd name="connsiteX12" fmla="*/ 0 w 2502780"/>
              <a:gd name="connsiteY12" fmla="*/ 984981 h 984981"/>
              <a:gd name="connsiteX13" fmla="*/ 0 w 2502780"/>
              <a:gd name="connsiteY13" fmla="*/ 820818 h 984981"/>
              <a:gd name="connsiteX14" fmla="*/ 0 w 2502780"/>
              <a:gd name="connsiteY14" fmla="*/ 574572 h 984981"/>
              <a:gd name="connsiteX15" fmla="*/ 0 w 2502780"/>
              <a:gd name="connsiteY15" fmla="*/ 574572 h 984981"/>
              <a:gd name="connsiteX16" fmla="*/ 0 w 2502780"/>
              <a:gd name="connsiteY16" fmla="*/ 0 h 984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2780" h="984981">
                <a:moveTo>
                  <a:pt x="0" y="0"/>
                </a:moveTo>
                <a:lnTo>
                  <a:pt x="1459955" y="0"/>
                </a:lnTo>
                <a:lnTo>
                  <a:pt x="1459955" y="0"/>
                </a:lnTo>
                <a:lnTo>
                  <a:pt x="2085650" y="0"/>
                </a:lnTo>
                <a:lnTo>
                  <a:pt x="2502780" y="0"/>
                </a:lnTo>
                <a:lnTo>
                  <a:pt x="2502780" y="574572"/>
                </a:lnTo>
                <a:lnTo>
                  <a:pt x="2488463" y="695509"/>
                </a:lnTo>
                <a:lnTo>
                  <a:pt x="2502780" y="820818"/>
                </a:lnTo>
                <a:lnTo>
                  <a:pt x="2502780" y="984981"/>
                </a:lnTo>
                <a:lnTo>
                  <a:pt x="2085650" y="984981"/>
                </a:lnTo>
                <a:lnTo>
                  <a:pt x="1459955" y="984981"/>
                </a:lnTo>
                <a:lnTo>
                  <a:pt x="1459955" y="984981"/>
                </a:lnTo>
                <a:lnTo>
                  <a:pt x="0" y="984981"/>
                </a:lnTo>
                <a:lnTo>
                  <a:pt x="0" y="820818"/>
                </a:lnTo>
                <a:lnTo>
                  <a:pt x="0" y="574572"/>
                </a:lnTo>
                <a:lnTo>
                  <a:pt x="0" y="574572"/>
                </a:lnTo>
                <a:lnTo>
                  <a:pt x="0" y="0"/>
                </a:lnTo>
                <a:close/>
              </a:path>
            </a:pathLst>
          </a:custGeom>
          <a:solidFill>
            <a:schemeClr val="accent1">
              <a:lumMod val="50000"/>
            </a:schemeClr>
          </a:solidFill>
          <a:ln>
            <a:solidFill>
              <a:srgbClr val="002060"/>
            </a:solidFill>
          </a:ln>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a:latin typeface="Times New Roman"/>
                <a:cs typeface="Times New Roman"/>
              </a:rPr>
              <a:t>DSTAC Representative</a:t>
            </a:r>
          </a:p>
          <a:p>
            <a:pPr algn="ctr"/>
            <a:r>
              <a:rPr lang="en-US" sz="1600" b="1">
                <a:latin typeface="Times New Roman"/>
                <a:cs typeface="Times New Roman"/>
              </a:rPr>
              <a:t>CHAP TAG</a:t>
            </a:r>
          </a:p>
        </p:txBody>
      </p:sp>
      <p:sp>
        <p:nvSpPr>
          <p:cNvPr id="3" name="Date Placeholder 2"/>
          <p:cNvSpPr>
            <a:spLocks noGrp="1"/>
          </p:cNvSpPr>
          <p:nvPr>
            <p:ph type="dt" sz="half" idx="10"/>
          </p:nvPr>
        </p:nvSpPr>
        <p:spPr/>
        <p:txBody>
          <a:bodyPr/>
          <a:lstStyle/>
          <a:p>
            <a:fld id="{A4367689-2B2E-46E0-903F-344884CCD0AD}" type="datetime1">
              <a:rPr lang="en-US" smtClean="0"/>
              <a:t>2/27/2024</a:t>
            </a:fld>
            <a:endParaRPr lang="en-US"/>
          </a:p>
        </p:txBody>
      </p:sp>
      <p:sp>
        <p:nvSpPr>
          <p:cNvPr id="4" name="Rectangular Callout 23">
            <a:extLst>
              <a:ext uri="{FF2B5EF4-FFF2-40B4-BE49-F238E27FC236}">
                <a16:creationId xmlns:a16="http://schemas.microsoft.com/office/drawing/2014/main" id="{CB6FDE1C-1C47-4C52-92E2-789249679CBF}"/>
              </a:ext>
            </a:extLst>
          </p:cNvPr>
          <p:cNvSpPr/>
          <p:nvPr/>
        </p:nvSpPr>
        <p:spPr>
          <a:xfrm>
            <a:off x="4463021" y="2545451"/>
            <a:ext cx="2299903" cy="984981"/>
          </a:xfrm>
          <a:custGeom>
            <a:avLst/>
            <a:gdLst>
              <a:gd name="connsiteX0" fmla="*/ 0 w 2502780"/>
              <a:gd name="connsiteY0" fmla="*/ 0 h 984981"/>
              <a:gd name="connsiteX1" fmla="*/ 1459955 w 2502780"/>
              <a:gd name="connsiteY1" fmla="*/ 0 h 984981"/>
              <a:gd name="connsiteX2" fmla="*/ 1459955 w 2502780"/>
              <a:gd name="connsiteY2" fmla="*/ 0 h 984981"/>
              <a:gd name="connsiteX3" fmla="*/ 2085650 w 2502780"/>
              <a:gd name="connsiteY3" fmla="*/ 0 h 984981"/>
              <a:gd name="connsiteX4" fmla="*/ 2502780 w 2502780"/>
              <a:gd name="connsiteY4" fmla="*/ 0 h 984981"/>
              <a:gd name="connsiteX5" fmla="*/ 2502780 w 2502780"/>
              <a:gd name="connsiteY5" fmla="*/ 574572 h 984981"/>
              <a:gd name="connsiteX6" fmla="*/ 3335955 w 2502780"/>
              <a:gd name="connsiteY6" fmla="*/ 662055 h 984981"/>
              <a:gd name="connsiteX7" fmla="*/ 2502780 w 2502780"/>
              <a:gd name="connsiteY7" fmla="*/ 820818 h 984981"/>
              <a:gd name="connsiteX8" fmla="*/ 2502780 w 2502780"/>
              <a:gd name="connsiteY8" fmla="*/ 984981 h 984981"/>
              <a:gd name="connsiteX9" fmla="*/ 2085650 w 2502780"/>
              <a:gd name="connsiteY9" fmla="*/ 984981 h 984981"/>
              <a:gd name="connsiteX10" fmla="*/ 1459955 w 2502780"/>
              <a:gd name="connsiteY10" fmla="*/ 984981 h 984981"/>
              <a:gd name="connsiteX11" fmla="*/ 1459955 w 2502780"/>
              <a:gd name="connsiteY11" fmla="*/ 984981 h 984981"/>
              <a:gd name="connsiteX12" fmla="*/ 0 w 2502780"/>
              <a:gd name="connsiteY12" fmla="*/ 984981 h 984981"/>
              <a:gd name="connsiteX13" fmla="*/ 0 w 2502780"/>
              <a:gd name="connsiteY13" fmla="*/ 820818 h 984981"/>
              <a:gd name="connsiteX14" fmla="*/ 0 w 2502780"/>
              <a:gd name="connsiteY14" fmla="*/ 574572 h 984981"/>
              <a:gd name="connsiteX15" fmla="*/ 0 w 2502780"/>
              <a:gd name="connsiteY15" fmla="*/ 574572 h 984981"/>
              <a:gd name="connsiteX16" fmla="*/ 0 w 2502780"/>
              <a:gd name="connsiteY16" fmla="*/ 0 h 984981"/>
              <a:gd name="connsiteX0" fmla="*/ 0 w 2502780"/>
              <a:gd name="connsiteY0" fmla="*/ 0 h 984981"/>
              <a:gd name="connsiteX1" fmla="*/ 1459955 w 2502780"/>
              <a:gd name="connsiteY1" fmla="*/ 0 h 984981"/>
              <a:gd name="connsiteX2" fmla="*/ 1459955 w 2502780"/>
              <a:gd name="connsiteY2" fmla="*/ 0 h 984981"/>
              <a:gd name="connsiteX3" fmla="*/ 2085650 w 2502780"/>
              <a:gd name="connsiteY3" fmla="*/ 0 h 984981"/>
              <a:gd name="connsiteX4" fmla="*/ 2502780 w 2502780"/>
              <a:gd name="connsiteY4" fmla="*/ 0 h 984981"/>
              <a:gd name="connsiteX5" fmla="*/ 2502780 w 2502780"/>
              <a:gd name="connsiteY5" fmla="*/ 574572 h 984981"/>
              <a:gd name="connsiteX6" fmla="*/ 2488463 w 2502780"/>
              <a:gd name="connsiteY6" fmla="*/ 695509 h 984981"/>
              <a:gd name="connsiteX7" fmla="*/ 2502780 w 2502780"/>
              <a:gd name="connsiteY7" fmla="*/ 820818 h 984981"/>
              <a:gd name="connsiteX8" fmla="*/ 2502780 w 2502780"/>
              <a:gd name="connsiteY8" fmla="*/ 984981 h 984981"/>
              <a:gd name="connsiteX9" fmla="*/ 2085650 w 2502780"/>
              <a:gd name="connsiteY9" fmla="*/ 984981 h 984981"/>
              <a:gd name="connsiteX10" fmla="*/ 1459955 w 2502780"/>
              <a:gd name="connsiteY10" fmla="*/ 984981 h 984981"/>
              <a:gd name="connsiteX11" fmla="*/ 1459955 w 2502780"/>
              <a:gd name="connsiteY11" fmla="*/ 984981 h 984981"/>
              <a:gd name="connsiteX12" fmla="*/ 0 w 2502780"/>
              <a:gd name="connsiteY12" fmla="*/ 984981 h 984981"/>
              <a:gd name="connsiteX13" fmla="*/ 0 w 2502780"/>
              <a:gd name="connsiteY13" fmla="*/ 820818 h 984981"/>
              <a:gd name="connsiteX14" fmla="*/ 0 w 2502780"/>
              <a:gd name="connsiteY14" fmla="*/ 574572 h 984981"/>
              <a:gd name="connsiteX15" fmla="*/ 0 w 2502780"/>
              <a:gd name="connsiteY15" fmla="*/ 574572 h 984981"/>
              <a:gd name="connsiteX16" fmla="*/ 0 w 2502780"/>
              <a:gd name="connsiteY16" fmla="*/ 0 h 984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2780" h="984981">
                <a:moveTo>
                  <a:pt x="0" y="0"/>
                </a:moveTo>
                <a:lnTo>
                  <a:pt x="1459955" y="0"/>
                </a:lnTo>
                <a:lnTo>
                  <a:pt x="1459955" y="0"/>
                </a:lnTo>
                <a:lnTo>
                  <a:pt x="2085650" y="0"/>
                </a:lnTo>
                <a:lnTo>
                  <a:pt x="2502780" y="0"/>
                </a:lnTo>
                <a:lnTo>
                  <a:pt x="2502780" y="574572"/>
                </a:lnTo>
                <a:lnTo>
                  <a:pt x="2488463" y="695509"/>
                </a:lnTo>
                <a:lnTo>
                  <a:pt x="2502780" y="820818"/>
                </a:lnTo>
                <a:lnTo>
                  <a:pt x="2502780" y="984981"/>
                </a:lnTo>
                <a:lnTo>
                  <a:pt x="2085650" y="984981"/>
                </a:lnTo>
                <a:lnTo>
                  <a:pt x="1459955" y="984981"/>
                </a:lnTo>
                <a:lnTo>
                  <a:pt x="1459955" y="984981"/>
                </a:lnTo>
                <a:lnTo>
                  <a:pt x="0" y="984981"/>
                </a:lnTo>
                <a:lnTo>
                  <a:pt x="0" y="820818"/>
                </a:lnTo>
                <a:lnTo>
                  <a:pt x="0" y="574572"/>
                </a:lnTo>
                <a:lnTo>
                  <a:pt x="0" y="574572"/>
                </a:lnTo>
                <a:lnTo>
                  <a:pt x="0" y="0"/>
                </a:lnTo>
                <a:close/>
              </a:path>
            </a:pathLst>
          </a:custGeom>
          <a:solidFill>
            <a:schemeClr val="bg1"/>
          </a:solidFill>
        </p:spPr>
        <p:style>
          <a:lnRef idx="2">
            <a:schemeClr val="dk1">
              <a:shade val="50000"/>
            </a:schemeClr>
          </a:lnRef>
          <a:fillRef idx="1003">
            <a:schemeClr val="lt1"/>
          </a:fillRef>
          <a:effectRef idx="0">
            <a:schemeClr val="dk1"/>
          </a:effectRef>
          <a:fontRef idx="minor">
            <a:schemeClr val="lt1"/>
          </a:fontRef>
        </p:style>
        <p:txBody>
          <a:bodyPr lIns="91440" tIns="45720" rIns="91440" bIns="45720" rtlCol="0" anchor="ctr"/>
          <a:lstStyle/>
          <a:p>
            <a:pPr algn="ctr"/>
            <a:r>
              <a:rPr lang="en-US" sz="1600" b="1" u="sng">
                <a:solidFill>
                  <a:schemeClr val="tx1"/>
                </a:solidFill>
                <a:latin typeface="Times New Roman"/>
                <a:cs typeface="Times New Roman"/>
              </a:rPr>
              <a:t>CURRENT PRIMARY VACANCIES</a:t>
            </a:r>
          </a:p>
        </p:txBody>
      </p:sp>
    </p:spTree>
    <p:extLst>
      <p:ext uri="{BB962C8B-B14F-4D97-AF65-F5344CB8AC3E}">
        <p14:creationId xmlns:p14="http://schemas.microsoft.com/office/powerpoint/2010/main" val="2227041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19564A8-1F5A-4E74-85C1-19106489120E}"/>
              </a:ext>
            </a:extLst>
          </p:cNvPr>
          <p:cNvGraphicFramePr>
            <a:graphicFrameLocks noGrp="1"/>
          </p:cNvGraphicFramePr>
          <p:nvPr>
            <p:ph idx="1"/>
            <p:extLst>
              <p:ext uri="{D42A27DB-BD31-4B8C-83A1-F6EECF244321}">
                <p14:modId xmlns:p14="http://schemas.microsoft.com/office/powerpoint/2010/main" val="317282523"/>
              </p:ext>
            </p:extLst>
          </p:nvPr>
        </p:nvGraphicFramePr>
        <p:xfrm>
          <a:off x="292100" y="1033531"/>
          <a:ext cx="11595101" cy="5325092"/>
        </p:xfrm>
        <a:graphic>
          <a:graphicData uri="http://schemas.openxmlformats.org/drawingml/2006/table">
            <a:tbl>
              <a:tblPr firstRow="1" firstCol="1" bandRow="1">
                <a:tableStyleId>{93296810-A885-4BE3-A3E7-6D5BEEA58F35}</a:tableStyleId>
              </a:tblPr>
              <a:tblGrid>
                <a:gridCol w="1808836">
                  <a:extLst>
                    <a:ext uri="{9D8B030D-6E8A-4147-A177-3AD203B41FA5}">
                      <a16:colId xmlns:a16="http://schemas.microsoft.com/office/drawing/2014/main" val="2351390549"/>
                    </a:ext>
                  </a:extLst>
                </a:gridCol>
                <a:gridCol w="2813964">
                  <a:extLst>
                    <a:ext uri="{9D8B030D-6E8A-4147-A177-3AD203B41FA5}">
                      <a16:colId xmlns:a16="http://schemas.microsoft.com/office/drawing/2014/main" val="1772195025"/>
                    </a:ext>
                  </a:extLst>
                </a:gridCol>
                <a:gridCol w="3962400">
                  <a:extLst>
                    <a:ext uri="{9D8B030D-6E8A-4147-A177-3AD203B41FA5}">
                      <a16:colId xmlns:a16="http://schemas.microsoft.com/office/drawing/2014/main" val="2299913236"/>
                    </a:ext>
                  </a:extLst>
                </a:gridCol>
                <a:gridCol w="3009901">
                  <a:extLst>
                    <a:ext uri="{9D8B030D-6E8A-4147-A177-3AD203B41FA5}">
                      <a16:colId xmlns:a16="http://schemas.microsoft.com/office/drawing/2014/main" val="1371260701"/>
                    </a:ext>
                  </a:extLst>
                </a:gridCol>
              </a:tblGrid>
              <a:tr h="223250">
                <a:tc>
                  <a:txBody>
                    <a:bodyPr/>
                    <a:lstStyle/>
                    <a:p>
                      <a:pPr marL="0" marR="0" algn="ctr">
                        <a:lnSpc>
                          <a:spcPct val="107000"/>
                        </a:lnSpc>
                        <a:spcBef>
                          <a:spcPts val="0"/>
                        </a:spcBef>
                        <a:spcAft>
                          <a:spcPts val="0"/>
                        </a:spcAft>
                      </a:pPr>
                      <a:r>
                        <a:rPr lang="en-US" sz="1400">
                          <a:solidFill>
                            <a:schemeClr val="bg1"/>
                          </a:solidFill>
                          <a:effectLst/>
                        </a:rPr>
                        <a:t>Committee Name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Vacancies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Purpose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Federal Contact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944505"/>
                  </a:ext>
                </a:extLst>
              </a:tr>
              <a:tr h="1181021">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NTBFW</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National Tribal Budget Formulation Workgroup</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No Vacancies</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annual budget request of the IHS is the result of the budget formulation and consultation process that involves IHS and tribal Indian health program representatives and providers from the local to the national level.</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Jillian Curtis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Director Office of Finance and Accounting</a:t>
                      </a: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e. jillian.Curtis@ihs.gov </a:t>
                      </a:r>
                    </a:p>
                  </a:txBody>
                  <a:tcPr marL="68580" marR="68580" marT="0" marB="0"/>
                </a:tc>
                <a:extLst>
                  <a:ext uri="{0D108BD9-81ED-4DB2-BD59-A6C34878D82A}">
                    <a16:rowId xmlns:a16="http://schemas.microsoft.com/office/drawing/2014/main" val="2608760431"/>
                  </a:ext>
                </a:extLst>
              </a:tr>
              <a:tr h="1648092">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TLDC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Tribal Leaders’ Diabetes Committee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nSpc>
                          <a:spcPct val="107000"/>
                        </a:lnSpc>
                        <a:spcBef>
                          <a:spcPts val="0"/>
                        </a:spcBef>
                        <a:spcAft>
                          <a:spcPts val="0"/>
                        </a:spcAft>
                        <a:buFont typeface="Arial" panose="020B0604020202020204" pitchFamily="34" charset="0"/>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Alternate</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Albuquerque</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Bemidji</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Phoenix</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Tucson</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TLDC makes recommendations to the IHS Director on broad-based policy and advocacy priorities for diabetes and related chronic conditions as well as recommends a process for the distribution of Special Diabetes Program for Indians (SDPI) funds.</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Carmen </a:t>
                      </a:r>
                      <a:r>
                        <a:rPr lang="en-US" sz="1400" b="1" err="1">
                          <a:effectLst/>
                          <a:latin typeface="Calibri" panose="020F0502020204030204" pitchFamily="34" charset="0"/>
                          <a:ea typeface="Calibri" panose="020F0502020204030204" pitchFamily="34" charset="0"/>
                          <a:cs typeface="Times New Roman" panose="02020603050405020304" pitchFamily="18" charset="0"/>
                        </a:rPr>
                        <a:t>Licavoli</a:t>
                      </a:r>
                      <a:r>
                        <a:rPr lang="en-US" sz="1400" b="1">
                          <a:effectLst/>
                          <a:latin typeface="Calibri" panose="020F0502020204030204" pitchFamily="34" charset="0"/>
                          <a:ea typeface="Calibri" panose="020F0502020204030204" pitchFamily="34" charset="0"/>
                          <a:cs typeface="Times New Roman" panose="02020603050405020304" pitchFamily="18" charset="0"/>
                        </a:rPr>
                        <a:t> Hardin</a:t>
                      </a:r>
                      <a:br>
                        <a:rPr lang="en-US" sz="1400">
                          <a:effectLst/>
                          <a:latin typeface="Calibri" panose="020F0502020204030204" pitchFamily="34" charset="0"/>
                          <a:ea typeface="Calibri" panose="020F0502020204030204" pitchFamily="34" charset="0"/>
                          <a:cs typeface="Times New Roman" panose="02020603050405020304" pitchFamily="18" charset="0"/>
                        </a:rPr>
                      </a:br>
                      <a:r>
                        <a:rPr lang="en-US" sz="1400" i="1">
                          <a:effectLst/>
                          <a:latin typeface="Calibri" panose="020F0502020204030204" pitchFamily="34" charset="0"/>
                          <a:ea typeface="Calibri" panose="020F0502020204030204" pitchFamily="34" charset="0"/>
                          <a:cs typeface="Times New Roman" panose="02020603050405020304" pitchFamily="18" charset="0"/>
                        </a:rPr>
                        <a:t>Acting Director, IHS Division of Diabetes Treatment and Prevention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carmen.licavolihardin@ihs.gov</a:t>
                      </a:r>
                    </a:p>
                  </a:txBody>
                  <a:tcPr marL="68580" marR="68580" marT="0" marB="0"/>
                </a:tc>
                <a:extLst>
                  <a:ext uri="{0D108BD9-81ED-4DB2-BD59-A6C34878D82A}">
                    <a16:rowId xmlns:a16="http://schemas.microsoft.com/office/drawing/2014/main" val="394476624"/>
                  </a:ext>
                </a:extLst>
              </a:tr>
              <a:tr h="2251407">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TSGAC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Tribal Self-Governance Advisory Committee </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tc>
                <a:tc>
                  <a:txBody>
                    <a:bodyPr/>
                    <a:lstStyle/>
                    <a:p>
                      <a:pPr marL="0" marR="0" indent="0">
                        <a:lnSpc>
                          <a:spcPct val="107000"/>
                        </a:lnSpc>
                        <a:spcBef>
                          <a:spcPts val="0"/>
                        </a:spcBef>
                        <a:spcAft>
                          <a:spcPts val="0"/>
                        </a:spcAft>
                        <a:buFont typeface="Arial" panose="020B0604020202020204" pitchFamily="34" charset="0"/>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Alternate</a:t>
                      </a:r>
                    </a:p>
                    <a:p>
                      <a:pPr marL="285750" marR="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Bemidji</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Indian Health Service (IHS) Tribal Self-Governance Advisory Committee (TSGAC) provides information, education, advocacy, and policy guidance for the implementation of Self-Governance within the IHS through regular meetings and communication with the Federal leadership. TSGAC also serves as a liaison for Self-Governance Tribes on policy, legislative, budget, and program discussions and decision-making actions that affect Self-Governance Tribes collectively.</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Jay Spaan</a:t>
                      </a:r>
                    </a:p>
                    <a:p>
                      <a:pPr marL="0" marR="0">
                        <a:lnSpc>
                          <a:spcPct val="107000"/>
                        </a:lnSpc>
                        <a:spcBef>
                          <a:spcPts val="0"/>
                        </a:spcBef>
                        <a:spcAft>
                          <a:spcPts val="0"/>
                        </a:spcAft>
                      </a:pPr>
                      <a:r>
                        <a:rPr lang="en-US" sz="1400" b="0">
                          <a:effectLst/>
                          <a:latin typeface="Calibri" panose="020F0502020204030204" pitchFamily="34" charset="0"/>
                          <a:ea typeface="Calibri" panose="020F0502020204030204" pitchFamily="34" charset="0"/>
                          <a:cs typeface="Times New Roman" panose="02020603050405020304" pitchFamily="18" charset="0"/>
                        </a:rPr>
                        <a:t>jay@tribalselfgov.org</a:t>
                      </a:r>
                    </a:p>
                  </a:txBody>
                  <a:tcPr marL="68580" marR="68580" marT="0" marB="0"/>
                </a:tc>
                <a:extLst>
                  <a:ext uri="{0D108BD9-81ED-4DB2-BD59-A6C34878D82A}">
                    <a16:rowId xmlns:a16="http://schemas.microsoft.com/office/drawing/2014/main" val="2486501465"/>
                  </a:ext>
                </a:extLst>
              </a:tr>
            </a:tbl>
          </a:graphicData>
        </a:graphic>
      </p:graphicFrame>
      <p:sp>
        <p:nvSpPr>
          <p:cNvPr id="9" name="Title 1">
            <a:extLst>
              <a:ext uri="{FF2B5EF4-FFF2-40B4-BE49-F238E27FC236}">
                <a16:creationId xmlns:a16="http://schemas.microsoft.com/office/drawing/2014/main" id="{5AF4D5A3-2B80-4CF6-8FE9-F5F43D8E693C}"/>
              </a:ext>
            </a:extLst>
          </p:cNvPr>
          <p:cNvSpPr txBox="1">
            <a:spLocks/>
          </p:cNvSpPr>
          <p:nvPr/>
        </p:nvSpPr>
        <p:spPr>
          <a:xfrm>
            <a:off x="292100" y="255655"/>
            <a:ext cx="8686800" cy="7778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a:t>Vacancies by IHS Tribal Advisory Committees | </a:t>
            </a:r>
            <a:r>
              <a:rPr lang="en-US" sz="2800" b="1" i="1"/>
              <a:t>Page 4 of 4</a:t>
            </a:r>
          </a:p>
        </p:txBody>
      </p:sp>
      <p:pic>
        <p:nvPicPr>
          <p:cNvPr id="10" name="Picture 9" descr="A picture containing text, device&#10;&#10;Description automatically generated">
            <a:extLst>
              <a:ext uri="{FF2B5EF4-FFF2-40B4-BE49-F238E27FC236}">
                <a16:creationId xmlns:a16="http://schemas.microsoft.com/office/drawing/2014/main" id="{B8AC7B14-4436-4290-B5B4-669E6A1E3B7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
        <p:nvSpPr>
          <p:cNvPr id="8" name="TextBox 7">
            <a:extLst>
              <a:ext uri="{FF2B5EF4-FFF2-40B4-BE49-F238E27FC236}">
                <a16:creationId xmlns:a16="http://schemas.microsoft.com/office/drawing/2014/main" id="{6B83149C-38BD-4688-BE66-EFFB60FD29EB}"/>
              </a:ext>
            </a:extLst>
          </p:cNvPr>
          <p:cNvSpPr txBox="1"/>
          <p:nvPr/>
        </p:nvSpPr>
        <p:spPr>
          <a:xfrm>
            <a:off x="9664700" y="6439632"/>
            <a:ext cx="2235200" cy="738664"/>
          </a:xfrm>
          <a:prstGeom prst="rect">
            <a:avLst/>
          </a:prstGeom>
          <a:noFill/>
        </p:spPr>
        <p:txBody>
          <a:bodyPr wrap="square" lIns="91440" tIns="45720" rIns="91440" bIns="45720" rtlCol="0" anchor="t">
            <a:spAutoFit/>
          </a:bodyPr>
          <a:lstStyle/>
          <a:p>
            <a:pPr algn="r"/>
            <a:r>
              <a:rPr lang="en-US" sz="1400" dirty="0"/>
              <a:t>Updated: 2/27/2024</a:t>
            </a:r>
          </a:p>
          <a:p>
            <a:pPr algn="r"/>
            <a:endParaRPr lang="en-US" sz="1400" dirty="0">
              <a:cs typeface="Calibri"/>
            </a:endParaRPr>
          </a:p>
          <a:p>
            <a:pPr algn="r"/>
            <a:endParaRPr lang="en-US" sz="1400"/>
          </a:p>
        </p:txBody>
      </p:sp>
    </p:spTree>
    <p:extLst>
      <p:ext uri="{BB962C8B-B14F-4D97-AF65-F5344CB8AC3E}">
        <p14:creationId xmlns:p14="http://schemas.microsoft.com/office/powerpoint/2010/main" val="3818970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19564A8-1F5A-4E74-85C1-19106489120E}"/>
              </a:ext>
            </a:extLst>
          </p:cNvPr>
          <p:cNvGraphicFramePr>
            <a:graphicFrameLocks noGrp="1"/>
          </p:cNvGraphicFramePr>
          <p:nvPr>
            <p:ph idx="1"/>
            <p:extLst>
              <p:ext uri="{D42A27DB-BD31-4B8C-83A1-F6EECF244321}">
                <p14:modId xmlns:p14="http://schemas.microsoft.com/office/powerpoint/2010/main" val="1092321874"/>
              </p:ext>
            </p:extLst>
          </p:nvPr>
        </p:nvGraphicFramePr>
        <p:xfrm>
          <a:off x="304799" y="1439931"/>
          <a:ext cx="11595101" cy="1818905"/>
        </p:xfrm>
        <a:graphic>
          <a:graphicData uri="http://schemas.openxmlformats.org/drawingml/2006/table">
            <a:tbl>
              <a:tblPr firstRow="1" firstCol="1" bandRow="1">
                <a:tableStyleId>{00A15C55-8517-42AA-B614-E9B94910E393}</a:tableStyleId>
              </a:tblPr>
              <a:tblGrid>
                <a:gridCol w="1808836">
                  <a:extLst>
                    <a:ext uri="{9D8B030D-6E8A-4147-A177-3AD203B41FA5}">
                      <a16:colId xmlns:a16="http://schemas.microsoft.com/office/drawing/2014/main" val="2351390549"/>
                    </a:ext>
                  </a:extLst>
                </a:gridCol>
                <a:gridCol w="2813964">
                  <a:extLst>
                    <a:ext uri="{9D8B030D-6E8A-4147-A177-3AD203B41FA5}">
                      <a16:colId xmlns:a16="http://schemas.microsoft.com/office/drawing/2014/main" val="1772195025"/>
                    </a:ext>
                  </a:extLst>
                </a:gridCol>
                <a:gridCol w="3962400">
                  <a:extLst>
                    <a:ext uri="{9D8B030D-6E8A-4147-A177-3AD203B41FA5}">
                      <a16:colId xmlns:a16="http://schemas.microsoft.com/office/drawing/2014/main" val="2299913236"/>
                    </a:ext>
                  </a:extLst>
                </a:gridCol>
                <a:gridCol w="3009901">
                  <a:extLst>
                    <a:ext uri="{9D8B030D-6E8A-4147-A177-3AD203B41FA5}">
                      <a16:colId xmlns:a16="http://schemas.microsoft.com/office/drawing/2014/main" val="1371260701"/>
                    </a:ext>
                  </a:extLst>
                </a:gridCol>
              </a:tblGrid>
              <a:tr h="181051">
                <a:tc>
                  <a:txBody>
                    <a:bodyPr/>
                    <a:lstStyle/>
                    <a:p>
                      <a:pPr marL="0" marR="0" algn="ctr">
                        <a:lnSpc>
                          <a:spcPct val="107000"/>
                        </a:lnSpc>
                        <a:spcBef>
                          <a:spcPts val="0"/>
                        </a:spcBef>
                        <a:spcAft>
                          <a:spcPts val="0"/>
                        </a:spcAft>
                      </a:pPr>
                      <a:r>
                        <a:rPr lang="en-US" sz="1400">
                          <a:solidFill>
                            <a:schemeClr val="bg1"/>
                          </a:solidFill>
                          <a:effectLst/>
                        </a:rPr>
                        <a:t>Committee Name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Vacancies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Purpose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Contact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944505"/>
                  </a:ext>
                </a:extLst>
              </a:tr>
              <a:tr h="1600719">
                <a:tc>
                  <a:txBody>
                    <a:bodyPr/>
                    <a:lstStyle/>
                    <a:p>
                      <a:pPr marL="0" marR="0" algn="ctr">
                        <a:lnSpc>
                          <a:spcPct val="107000"/>
                        </a:lnSpc>
                        <a:spcBef>
                          <a:spcPts val="0"/>
                        </a:spcBef>
                        <a:spcAft>
                          <a:spcPts val="0"/>
                        </a:spcAft>
                      </a:pPr>
                      <a:r>
                        <a:rPr lang="en-US" sz="1400">
                          <a:solidFill>
                            <a:schemeClr val="bg1"/>
                          </a:solidFill>
                          <a:effectLst/>
                        </a:rPr>
                        <a:t>MMPC: </a:t>
                      </a:r>
                      <a:r>
                        <a:rPr lang="en-US" sz="1400" u="sng">
                          <a:solidFill>
                            <a:schemeClr val="bg1"/>
                          </a:solidFill>
                          <a:effectLst/>
                          <a:hlinkClick r:id="rId2">
                            <a:extLst>
                              <a:ext uri="{A12FA001-AC4F-418D-AE19-62706E023703}">
                                <ahyp:hlinkClr xmlns:ahyp="http://schemas.microsoft.com/office/drawing/2018/hyperlinkcolor" val="tx"/>
                              </a:ext>
                            </a:extLst>
                          </a:hlinkClick>
                        </a:rPr>
                        <a:t>NIHB Medicaid and Medicare Policy Committee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a:effectLst/>
                        </a:rPr>
                        <a:t>Membership is voluntary for those that meet the criteria.</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The primary purpose of MMPC is to provide technical support to the Tribal Technical Advisory Group to the Centers for Medicare and Medicaid Services (TTAG).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a:effectLst/>
                        </a:rPr>
                        <a:t>Hannah Brennan</a:t>
                      </a:r>
                      <a:endParaRPr lang="en-US" sz="1400">
                        <a:effectLst/>
                      </a:endParaRPr>
                    </a:p>
                    <a:p>
                      <a:pPr marL="0" marR="0">
                        <a:lnSpc>
                          <a:spcPct val="107000"/>
                        </a:lnSpc>
                        <a:spcBef>
                          <a:spcPts val="0"/>
                        </a:spcBef>
                        <a:spcAft>
                          <a:spcPts val="0"/>
                        </a:spcAft>
                      </a:pPr>
                      <a:r>
                        <a:rPr lang="en-US" sz="1400">
                          <a:effectLst/>
                        </a:rPr>
                        <a:t>Policy Analyst, NIHB</a:t>
                      </a:r>
                    </a:p>
                    <a:p>
                      <a:pPr marL="0" marR="0">
                        <a:lnSpc>
                          <a:spcPct val="107000"/>
                        </a:lnSpc>
                        <a:spcBef>
                          <a:spcPts val="0"/>
                        </a:spcBef>
                        <a:spcAft>
                          <a:spcPts val="0"/>
                        </a:spcAft>
                      </a:pPr>
                      <a:r>
                        <a:rPr lang="en-US" sz="1400">
                          <a:effectLst/>
                          <a:hlinkClick r:id="rId3"/>
                        </a:rPr>
                        <a:t>hbrennan@nihb.org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8760431"/>
                  </a:ext>
                </a:extLst>
              </a:tr>
            </a:tbl>
          </a:graphicData>
        </a:graphic>
      </p:graphicFrame>
      <p:sp>
        <p:nvSpPr>
          <p:cNvPr id="9" name="Title 1">
            <a:extLst>
              <a:ext uri="{FF2B5EF4-FFF2-40B4-BE49-F238E27FC236}">
                <a16:creationId xmlns:a16="http://schemas.microsoft.com/office/drawing/2014/main" id="{5AF4D5A3-2B80-4CF6-8FE9-F5F43D8E693C}"/>
              </a:ext>
            </a:extLst>
          </p:cNvPr>
          <p:cNvSpPr txBox="1">
            <a:spLocks/>
          </p:cNvSpPr>
          <p:nvPr/>
        </p:nvSpPr>
        <p:spPr>
          <a:xfrm>
            <a:off x="292100" y="255655"/>
            <a:ext cx="8686800" cy="7778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a:t>Other Committees</a:t>
            </a:r>
            <a:endParaRPr lang="en-US" sz="2800" b="1" i="1"/>
          </a:p>
        </p:txBody>
      </p:sp>
      <p:pic>
        <p:nvPicPr>
          <p:cNvPr id="10" name="Picture 9" descr="A picture containing text, device&#10;&#10;Description automatically generated">
            <a:extLst>
              <a:ext uri="{FF2B5EF4-FFF2-40B4-BE49-F238E27FC236}">
                <a16:creationId xmlns:a16="http://schemas.microsoft.com/office/drawing/2014/main" id="{B8AC7B14-4436-4290-B5B4-669E6A1E3B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
        <p:nvSpPr>
          <p:cNvPr id="8" name="TextBox 7">
            <a:extLst>
              <a:ext uri="{FF2B5EF4-FFF2-40B4-BE49-F238E27FC236}">
                <a16:creationId xmlns:a16="http://schemas.microsoft.com/office/drawing/2014/main" id="{00FB0E3A-A9D9-4857-A8D7-EB249BCD7EA4}"/>
              </a:ext>
            </a:extLst>
          </p:cNvPr>
          <p:cNvSpPr txBox="1"/>
          <p:nvPr/>
        </p:nvSpPr>
        <p:spPr>
          <a:xfrm>
            <a:off x="9678637" y="6452273"/>
            <a:ext cx="2235200" cy="523220"/>
          </a:xfrm>
          <a:prstGeom prst="rect">
            <a:avLst/>
          </a:prstGeom>
          <a:noFill/>
        </p:spPr>
        <p:txBody>
          <a:bodyPr wrap="square" lIns="91440" tIns="45720" rIns="91440" bIns="45720" rtlCol="0" anchor="t">
            <a:spAutoFit/>
          </a:bodyPr>
          <a:lstStyle/>
          <a:p>
            <a:pPr algn="r"/>
            <a:r>
              <a:rPr lang="en-US" sz="1400" dirty="0"/>
              <a:t>Updated: 2/27/2024</a:t>
            </a:r>
          </a:p>
          <a:p>
            <a:pPr algn="r"/>
            <a:endParaRPr lang="en-US" sz="1400" dirty="0">
              <a:cs typeface="Calibri"/>
            </a:endParaRPr>
          </a:p>
        </p:txBody>
      </p:sp>
    </p:spTree>
    <p:extLst>
      <p:ext uri="{BB962C8B-B14F-4D97-AF65-F5344CB8AC3E}">
        <p14:creationId xmlns:p14="http://schemas.microsoft.com/office/powerpoint/2010/main" val="4151505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5AF4D5A3-2B80-4CF6-8FE9-F5F43D8E693C}"/>
              </a:ext>
            </a:extLst>
          </p:cNvPr>
          <p:cNvSpPr txBox="1">
            <a:spLocks/>
          </p:cNvSpPr>
          <p:nvPr/>
        </p:nvSpPr>
        <p:spPr>
          <a:xfrm>
            <a:off x="292100" y="255655"/>
            <a:ext cx="8686800" cy="7778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b="1"/>
          </a:p>
        </p:txBody>
      </p:sp>
      <p:pic>
        <p:nvPicPr>
          <p:cNvPr id="10" name="Picture 9" descr="A picture containing text, device&#10;&#10;Description automatically generated">
            <a:extLst>
              <a:ext uri="{FF2B5EF4-FFF2-40B4-BE49-F238E27FC236}">
                <a16:creationId xmlns:a16="http://schemas.microsoft.com/office/drawing/2014/main" id="{B8AC7B14-4436-4290-B5B4-669E6A1E3B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
        <p:nvSpPr>
          <p:cNvPr id="8" name="TextBox 7">
            <a:extLst>
              <a:ext uri="{FF2B5EF4-FFF2-40B4-BE49-F238E27FC236}">
                <a16:creationId xmlns:a16="http://schemas.microsoft.com/office/drawing/2014/main" id="{00FB0E3A-A9D9-4857-A8D7-EB249BCD7EA4}"/>
              </a:ext>
            </a:extLst>
          </p:cNvPr>
          <p:cNvSpPr txBox="1"/>
          <p:nvPr/>
        </p:nvSpPr>
        <p:spPr>
          <a:xfrm>
            <a:off x="9678637" y="6452273"/>
            <a:ext cx="2235200" cy="307777"/>
          </a:xfrm>
          <a:prstGeom prst="rect">
            <a:avLst/>
          </a:prstGeom>
          <a:noFill/>
        </p:spPr>
        <p:txBody>
          <a:bodyPr wrap="square" rtlCol="0">
            <a:spAutoFit/>
          </a:bodyPr>
          <a:lstStyle/>
          <a:p>
            <a:pPr algn="r"/>
            <a:r>
              <a:rPr lang="en-US" sz="1400"/>
              <a:t>Updated: 09/28/2023</a:t>
            </a:r>
          </a:p>
        </p:txBody>
      </p:sp>
      <p:sp>
        <p:nvSpPr>
          <p:cNvPr id="3" name="Content Placeholder 2">
            <a:extLst>
              <a:ext uri="{FF2B5EF4-FFF2-40B4-BE49-F238E27FC236}">
                <a16:creationId xmlns:a16="http://schemas.microsoft.com/office/drawing/2014/main" id="{A36BFE55-D45A-CDFD-EB14-3AA8E4D94BEA}"/>
              </a:ext>
            </a:extLst>
          </p:cNvPr>
          <p:cNvSpPr>
            <a:spLocks noGrp="1"/>
          </p:cNvSpPr>
          <p:nvPr>
            <p:ph idx="1"/>
          </p:nvPr>
        </p:nvSpPr>
        <p:spPr>
          <a:xfrm>
            <a:off x="838200" y="1414659"/>
            <a:ext cx="10515600" cy="4351338"/>
          </a:xfrm>
        </p:spPr>
        <p:txBody>
          <a:bodyPr>
            <a:normAutofit lnSpcReduction="10000"/>
          </a:bodyPr>
          <a:lstStyle/>
          <a:p>
            <a:pPr marL="0" indent="0">
              <a:buNone/>
            </a:pPr>
            <a:endParaRPr lang="en-US"/>
          </a:p>
          <a:p>
            <a:pPr marL="0" indent="0" algn="ctr">
              <a:buNone/>
            </a:pPr>
            <a:r>
              <a:rPr lang="en-US" sz="5400" b="0" i="0" u="none" strike="noStrike" baseline="0">
                <a:solidFill>
                  <a:srgbClr val="303030"/>
                </a:solidFill>
              </a:rPr>
              <a:t>Need Technical Assistance?</a:t>
            </a:r>
          </a:p>
          <a:p>
            <a:pPr marL="0" indent="0" algn="ctr">
              <a:buNone/>
            </a:pPr>
            <a:r>
              <a:rPr lang="en-US" sz="5400" b="0" i="0" u="none" strike="noStrike" baseline="0">
                <a:solidFill>
                  <a:srgbClr val="303030"/>
                </a:solidFill>
              </a:rPr>
              <a:t>Need Help Submitting a Nomination?</a:t>
            </a:r>
          </a:p>
          <a:p>
            <a:pPr marL="0" indent="0" algn="ctr">
              <a:buNone/>
            </a:pPr>
            <a:r>
              <a:rPr lang="en-US" sz="5400" b="1" i="0" u="none" strike="noStrike" baseline="0">
                <a:solidFill>
                  <a:srgbClr val="000000"/>
                </a:solidFill>
              </a:rPr>
              <a:t>Contact Garrett Lankford</a:t>
            </a:r>
          </a:p>
          <a:p>
            <a:pPr marL="0" indent="0" algn="ctr">
              <a:buNone/>
            </a:pPr>
            <a:r>
              <a:rPr lang="en-US" sz="5400" b="1">
                <a:solidFill>
                  <a:srgbClr val="000000"/>
                </a:solidFill>
              </a:rPr>
              <a:t>glankford</a:t>
            </a:r>
            <a:r>
              <a:rPr lang="en-US" sz="5400" b="1" i="0" u="none" strike="noStrike" baseline="0">
                <a:solidFill>
                  <a:srgbClr val="000000"/>
                </a:solidFill>
              </a:rPr>
              <a:t>@nihb.org</a:t>
            </a:r>
            <a:endParaRPr lang="en-US" sz="5400"/>
          </a:p>
          <a:p>
            <a:endParaRPr lang="en-US"/>
          </a:p>
        </p:txBody>
      </p:sp>
    </p:spTree>
    <p:extLst>
      <p:ext uri="{BB962C8B-B14F-4D97-AF65-F5344CB8AC3E}">
        <p14:creationId xmlns:p14="http://schemas.microsoft.com/office/powerpoint/2010/main" val="3882681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810"/>
            <a:ext cx="10515600" cy="321117"/>
          </a:xfrm>
        </p:spPr>
        <p:txBody>
          <a:bodyPr>
            <a:normAutofit fontScale="90000"/>
          </a:bodyPr>
          <a:lstStyle/>
          <a:p>
            <a:r>
              <a:rPr lang="en-US" sz="3200" b="1" dirty="0"/>
              <a:t>Vacancies by Area (2/27/2024)</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5856037"/>
              </p:ext>
            </p:extLst>
          </p:nvPr>
        </p:nvGraphicFramePr>
        <p:xfrm>
          <a:off x="342900" y="400550"/>
          <a:ext cx="11506200" cy="6304280"/>
        </p:xfrm>
        <a:graphic>
          <a:graphicData uri="http://schemas.openxmlformats.org/drawingml/2006/table">
            <a:tbl>
              <a:tblPr firstRow="1" bandRow="1">
                <a:tableStyleId>{5C22544A-7EE6-4342-B048-85BDC9FD1C3A}</a:tableStyleId>
              </a:tblPr>
              <a:tblGrid>
                <a:gridCol w="1828799">
                  <a:extLst>
                    <a:ext uri="{9D8B030D-6E8A-4147-A177-3AD203B41FA5}">
                      <a16:colId xmlns:a16="http://schemas.microsoft.com/office/drawing/2014/main" val="20000"/>
                    </a:ext>
                  </a:extLst>
                </a:gridCol>
                <a:gridCol w="4067175">
                  <a:extLst>
                    <a:ext uri="{9D8B030D-6E8A-4147-A177-3AD203B41FA5}">
                      <a16:colId xmlns:a16="http://schemas.microsoft.com/office/drawing/2014/main" val="20001"/>
                    </a:ext>
                  </a:extLst>
                </a:gridCol>
                <a:gridCol w="5610226">
                  <a:extLst>
                    <a:ext uri="{9D8B030D-6E8A-4147-A177-3AD203B41FA5}">
                      <a16:colId xmlns:a16="http://schemas.microsoft.com/office/drawing/2014/main" val="20002"/>
                    </a:ext>
                  </a:extLst>
                </a:gridCol>
              </a:tblGrid>
              <a:tr h="370840">
                <a:tc>
                  <a:txBody>
                    <a:bodyPr/>
                    <a:lstStyle/>
                    <a:p>
                      <a:r>
                        <a:rPr lang="en-US" sz="1200" dirty="0"/>
                        <a:t>AREA</a:t>
                      </a:r>
                    </a:p>
                  </a:txBody>
                  <a:tcPr/>
                </a:tc>
                <a:tc>
                  <a:txBody>
                    <a:bodyPr/>
                    <a:lstStyle/>
                    <a:p>
                      <a:r>
                        <a:rPr lang="en-US" sz="1200" dirty="0"/>
                        <a:t>PRIMARY</a:t>
                      </a:r>
                      <a:r>
                        <a:rPr lang="en-US" sz="1200" baseline="0" dirty="0"/>
                        <a:t> VACANT</a:t>
                      </a:r>
                      <a:endParaRPr lang="en-US" sz="1200" dirty="0"/>
                    </a:p>
                  </a:txBody>
                  <a:tcPr/>
                </a:tc>
                <a:tc>
                  <a:txBody>
                    <a:bodyPr/>
                    <a:lstStyle/>
                    <a:p>
                      <a:r>
                        <a:rPr lang="en-US" sz="1200" dirty="0"/>
                        <a:t>ALTERNATE</a:t>
                      </a:r>
                      <a:r>
                        <a:rPr lang="en-US" sz="1200" baseline="0" dirty="0"/>
                        <a:t> VACANT</a:t>
                      </a:r>
                      <a:endParaRPr lang="en-US" sz="1200" dirty="0"/>
                    </a:p>
                  </a:txBody>
                  <a:tcPr/>
                </a:tc>
                <a:extLst>
                  <a:ext uri="{0D108BD9-81ED-4DB2-BD59-A6C34878D82A}">
                    <a16:rowId xmlns:a16="http://schemas.microsoft.com/office/drawing/2014/main" val="10000"/>
                  </a:ext>
                </a:extLst>
              </a:tr>
              <a:tr h="370840">
                <a:tc>
                  <a:txBody>
                    <a:bodyPr/>
                    <a:lstStyle/>
                    <a:p>
                      <a:r>
                        <a:rPr lang="en-US" sz="1200" dirty="0"/>
                        <a:t>Alaska</a:t>
                      </a:r>
                    </a:p>
                  </a:txBody>
                  <a:tcPr/>
                </a:tc>
                <a:tc>
                  <a:txBody>
                    <a:bodyPr/>
                    <a:lstStyle/>
                    <a:p>
                      <a:endParaRPr lang="en-US" sz="1200"/>
                    </a:p>
                  </a:txBody>
                  <a:tcPr/>
                </a:tc>
                <a:tc>
                  <a:txBody>
                    <a:bodyPr/>
                    <a:lstStyle/>
                    <a:p>
                      <a:r>
                        <a:rPr lang="en-US" sz="1200" dirty="0"/>
                        <a:t>NIH</a:t>
                      </a:r>
                    </a:p>
                  </a:txBody>
                  <a:tcPr/>
                </a:tc>
                <a:extLst>
                  <a:ext uri="{0D108BD9-81ED-4DB2-BD59-A6C34878D82A}">
                    <a16:rowId xmlns:a16="http://schemas.microsoft.com/office/drawing/2014/main" val="10001"/>
                  </a:ext>
                </a:extLst>
              </a:tr>
              <a:tr h="370840">
                <a:tc>
                  <a:txBody>
                    <a:bodyPr/>
                    <a:lstStyle/>
                    <a:p>
                      <a:r>
                        <a:rPr lang="en-US" sz="1200" dirty="0"/>
                        <a:t>Albuquerque</a:t>
                      </a:r>
                    </a:p>
                  </a:txBody>
                  <a:tcPr/>
                </a:tc>
                <a:tc>
                  <a:txBody>
                    <a:bodyPr/>
                    <a:lstStyle/>
                    <a:p>
                      <a:r>
                        <a:rPr lang="en-US" sz="1200"/>
                        <a:t>ACF, CMS TTAG, CHAP TAG, PRC WG, ISAC, NTAC</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dirty="0"/>
                        <a:t>ACF, CDC, CMS TTAG, IHS DSTAC, CHAP TAG, NTAC, TLDC, NIH</a:t>
                      </a:r>
                    </a:p>
                  </a:txBody>
                  <a:tcPr/>
                </a:tc>
                <a:extLst>
                  <a:ext uri="{0D108BD9-81ED-4DB2-BD59-A6C34878D82A}">
                    <a16:rowId xmlns:a16="http://schemas.microsoft.com/office/drawing/2014/main" val="10002"/>
                  </a:ext>
                </a:extLst>
              </a:tr>
              <a:tr h="370840">
                <a:tc>
                  <a:txBody>
                    <a:bodyPr/>
                    <a:lstStyle/>
                    <a:p>
                      <a:r>
                        <a:rPr lang="en-US" sz="1200" dirty="0"/>
                        <a:t>Bemidji</a:t>
                      </a:r>
                    </a:p>
                  </a:txBody>
                  <a:tcPr/>
                </a:tc>
                <a:tc>
                  <a:txBody>
                    <a:bodyPr/>
                    <a:lstStyle/>
                    <a:p>
                      <a:r>
                        <a:rPr lang="en-US" sz="1200" dirty="0"/>
                        <a:t>ISAC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SAMHSA TTAC, IHS DSTAC, CHAP TAG, NTAC, TLDC, TSGAC,</a:t>
                      </a:r>
                    </a:p>
                  </a:txBody>
                  <a:tcPr/>
                </a:tc>
                <a:extLst>
                  <a:ext uri="{0D108BD9-81ED-4DB2-BD59-A6C34878D82A}">
                    <a16:rowId xmlns:a16="http://schemas.microsoft.com/office/drawing/2014/main" val="10003"/>
                  </a:ext>
                </a:extLst>
              </a:tr>
              <a:tr h="370840">
                <a:tc>
                  <a:txBody>
                    <a:bodyPr/>
                    <a:lstStyle/>
                    <a:p>
                      <a:r>
                        <a:rPr lang="en-US" sz="1200" dirty="0"/>
                        <a:t>Billings</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dirty="0"/>
                        <a:t>NTAC, NIH</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dirty="0"/>
                        <a:t>ACF, CDC, HHS STAC, SAMHSA TTAC, IHS DSTAC, NIH, NTAC</a:t>
                      </a:r>
                    </a:p>
                  </a:txBody>
                  <a:tcPr/>
                </a:tc>
                <a:extLst>
                  <a:ext uri="{0D108BD9-81ED-4DB2-BD59-A6C34878D82A}">
                    <a16:rowId xmlns:a16="http://schemas.microsoft.com/office/drawing/2014/main" val="10004"/>
                  </a:ext>
                </a:extLst>
              </a:tr>
              <a:tr h="370840">
                <a:tc>
                  <a:txBody>
                    <a:bodyPr/>
                    <a:lstStyle/>
                    <a:p>
                      <a:r>
                        <a:rPr lang="en-US" sz="1200" dirty="0"/>
                        <a:t>California</a:t>
                      </a:r>
                    </a:p>
                  </a:txBody>
                  <a:tcPr/>
                </a:tc>
                <a:tc>
                  <a:txBody>
                    <a:bodyPr/>
                    <a:lstStyle/>
                    <a:p>
                      <a:r>
                        <a:rPr lang="en-US" sz="1200" dirty="0"/>
                        <a:t>VA TAC, NTAC, NIH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CDC, SAMHSA TTAC, NTAC, NIH</a:t>
                      </a:r>
                    </a:p>
                  </a:txBody>
                  <a:tcPr/>
                </a:tc>
                <a:extLst>
                  <a:ext uri="{0D108BD9-81ED-4DB2-BD59-A6C34878D82A}">
                    <a16:rowId xmlns:a16="http://schemas.microsoft.com/office/drawing/2014/main" val="10005"/>
                  </a:ext>
                </a:extLst>
              </a:tr>
              <a:tr h="370840">
                <a:tc>
                  <a:txBody>
                    <a:bodyPr/>
                    <a:lstStyle/>
                    <a:p>
                      <a:r>
                        <a:rPr lang="en-US" sz="1200" dirty="0"/>
                        <a:t>Great Plains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ISAC</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dirty="0"/>
                        <a:t>NIH</a:t>
                      </a:r>
                    </a:p>
                  </a:txBody>
                  <a:tcPr/>
                </a:tc>
                <a:extLst>
                  <a:ext uri="{0D108BD9-81ED-4DB2-BD59-A6C34878D82A}">
                    <a16:rowId xmlns:a16="http://schemas.microsoft.com/office/drawing/2014/main" val="10006"/>
                  </a:ext>
                </a:extLst>
              </a:tr>
              <a:tr h="370840">
                <a:tc>
                  <a:txBody>
                    <a:bodyPr/>
                    <a:lstStyle/>
                    <a:p>
                      <a:r>
                        <a:rPr lang="en-US" sz="1200" dirty="0"/>
                        <a:t>Nashville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CDC, VA TAC, NTAC</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dirty="0"/>
                        <a:t>CDC, SAMHSA TTAC, CHAP TAG, NTAC, NIH</a:t>
                      </a:r>
                    </a:p>
                  </a:txBody>
                  <a:tcPr/>
                </a:tc>
                <a:extLst>
                  <a:ext uri="{0D108BD9-81ED-4DB2-BD59-A6C34878D82A}">
                    <a16:rowId xmlns:a16="http://schemas.microsoft.com/office/drawing/2014/main" val="10007"/>
                  </a:ext>
                </a:extLst>
              </a:tr>
              <a:tr h="370840">
                <a:tc>
                  <a:txBody>
                    <a:bodyPr/>
                    <a:lstStyle/>
                    <a:p>
                      <a:r>
                        <a:rPr lang="en-US" sz="1200" dirty="0"/>
                        <a:t>Navajo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CHAP TAG,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NTAC, NIH</a:t>
                      </a:r>
                    </a:p>
                  </a:txBody>
                  <a:tcPr/>
                </a:tc>
                <a:extLst>
                  <a:ext uri="{0D108BD9-81ED-4DB2-BD59-A6C34878D82A}">
                    <a16:rowId xmlns:a16="http://schemas.microsoft.com/office/drawing/2014/main" val="10008"/>
                  </a:ext>
                </a:extLst>
              </a:tr>
              <a:tr h="370840">
                <a:tc>
                  <a:txBody>
                    <a:bodyPr/>
                    <a:lstStyle/>
                    <a:p>
                      <a:r>
                        <a:rPr lang="en-US" sz="1200" dirty="0"/>
                        <a:t>Oklahoma City</a:t>
                      </a:r>
                    </a:p>
                  </a:txBody>
                  <a:tcPr/>
                </a:tc>
                <a:tc>
                  <a:txBody>
                    <a:bodyPr/>
                    <a:lstStyle/>
                    <a:p>
                      <a:r>
                        <a:rPr lang="en-US" sz="1200" dirty="0"/>
                        <a:t>CHAP TAG</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US" sz="1200" dirty="0"/>
                    </a:p>
                  </a:txBody>
                  <a:tcPr/>
                </a:tc>
                <a:extLst>
                  <a:ext uri="{0D108BD9-81ED-4DB2-BD59-A6C34878D82A}">
                    <a16:rowId xmlns:a16="http://schemas.microsoft.com/office/drawing/2014/main" val="100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Phoenix</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dirty="0"/>
                        <a:t>ACF, SAMHSA TTAC, CHAP TAG, ISAC, NTAC, NIH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ACF, HHS STAC, SAMHSA TTAC, NTAC, TLDC, NIH</a:t>
                      </a:r>
                    </a:p>
                  </a:txBody>
                  <a:tcPr/>
                </a:tc>
                <a:extLst>
                  <a:ext uri="{0D108BD9-81ED-4DB2-BD59-A6C34878D82A}">
                    <a16:rowId xmlns:a16="http://schemas.microsoft.com/office/drawing/2014/main" val="100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Portland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ACF, CDC, CHAP TAG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CDC, NIH</a:t>
                      </a:r>
                    </a:p>
                  </a:txBody>
                  <a:tcPr/>
                </a:tc>
                <a:extLst>
                  <a:ext uri="{0D108BD9-81ED-4DB2-BD59-A6C34878D82A}">
                    <a16:rowId xmlns:a16="http://schemas.microsoft.com/office/drawing/2014/main" val="100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Tucson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SAMHSA TTAC, CHAP TAG, ISAC, NTAC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SAMHSA TTAC, CHAP TAG, NTAC, TLDC, NIH</a:t>
                      </a:r>
                    </a:p>
                  </a:txBody>
                  <a:tcPr/>
                </a:tc>
                <a:extLst>
                  <a:ext uri="{0D108BD9-81ED-4DB2-BD59-A6C34878D82A}">
                    <a16:rowId xmlns:a16="http://schemas.microsoft.com/office/drawing/2014/main" val="100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DSTAC Representative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CHAP TAG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CHAP TAG</a:t>
                      </a:r>
                    </a:p>
                  </a:txBody>
                  <a:tcPr/>
                </a:tc>
                <a:extLst>
                  <a:ext uri="{0D108BD9-81ED-4DB2-BD59-A6C34878D82A}">
                    <a16:rowId xmlns:a16="http://schemas.microsoft.com/office/drawing/2014/main" val="100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TSGAC Representative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ISAC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CHAP TAG</a:t>
                      </a:r>
                    </a:p>
                  </a:txBody>
                  <a:tcPr/>
                </a:tc>
                <a:extLst>
                  <a:ext uri="{0D108BD9-81ED-4DB2-BD59-A6C34878D82A}">
                    <a16:rowId xmlns:a16="http://schemas.microsoft.com/office/drawing/2014/main" val="1001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NIHB At-Large Seat</a:t>
                      </a:r>
                    </a:p>
                  </a:txBody>
                  <a:tcPr/>
                </a:tc>
                <a:tc>
                  <a:txBody>
                    <a:bodyPr/>
                    <a:lstStyle/>
                    <a:p>
                      <a:pPr marL="0" marR="0" lvl="0" indent="0" algn="l">
                        <a:lnSpc>
                          <a:spcPct val="100000"/>
                        </a:lnSpc>
                        <a:spcBef>
                          <a:spcPts val="0"/>
                        </a:spcBef>
                        <a:spcAft>
                          <a:spcPts val="0"/>
                        </a:spcAft>
                        <a:buNone/>
                      </a:pPr>
                      <a:endParaRPr lang="en-US"/>
                    </a:p>
                  </a:txBody>
                  <a:tcPr/>
                </a:tc>
                <a:tc>
                  <a:txBody>
                    <a:bodyPr/>
                    <a:lstStyle/>
                    <a:p>
                      <a:pPr lvl="0">
                        <a:buNone/>
                      </a:pPr>
                      <a:endParaRPr lang="en-US"/>
                    </a:p>
                  </a:txBody>
                  <a:tcPr/>
                </a:tc>
                <a:extLst>
                  <a:ext uri="{0D108BD9-81ED-4DB2-BD59-A6C34878D82A}">
                    <a16:rowId xmlns:a16="http://schemas.microsoft.com/office/drawing/2014/main" val="100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Nationa</a:t>
                      </a:r>
                      <a:r>
                        <a:rPr lang="en-US" sz="1200" baseline="0" dirty="0"/>
                        <a:t>l </a:t>
                      </a:r>
                      <a:r>
                        <a:rPr lang="en-US" sz="1200" dirty="0"/>
                        <a:t>At-Large Seat</a:t>
                      </a:r>
                    </a:p>
                  </a:txBody>
                  <a:tcPr/>
                </a:tc>
                <a:tc>
                  <a:txBody>
                    <a:bodyPr/>
                    <a:lstStyle/>
                    <a:p>
                      <a:r>
                        <a:rPr lang="en-US" sz="1200" dirty="0"/>
                        <a:t>ACF, NIH (3 spots)</a:t>
                      </a:r>
                    </a:p>
                  </a:txBody>
                  <a:tcPr/>
                </a:tc>
                <a:tc>
                  <a:txBody>
                    <a:bodyPr/>
                    <a:lstStyle/>
                    <a:p>
                      <a:r>
                        <a:rPr lang="en-US" sz="1200" dirty="0"/>
                        <a:t>CDC, NIH (5 spots)</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671499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4FD1D-72E8-47CB-BE58-3A0BCB7EFDEC}"/>
              </a:ext>
            </a:extLst>
          </p:cNvPr>
          <p:cNvSpPr>
            <a:spLocks noGrp="1"/>
          </p:cNvSpPr>
          <p:nvPr>
            <p:ph type="title"/>
          </p:nvPr>
        </p:nvSpPr>
        <p:spPr>
          <a:xfrm>
            <a:off x="292100" y="255655"/>
            <a:ext cx="8686800" cy="777875"/>
          </a:xfrm>
        </p:spPr>
        <p:txBody>
          <a:bodyPr>
            <a:noAutofit/>
          </a:bodyPr>
          <a:lstStyle/>
          <a:p>
            <a:r>
              <a:rPr lang="en-US" sz="2800" b="1"/>
              <a:t>Vacancies by HHS Tribal Advisory Committees | </a:t>
            </a:r>
            <a:r>
              <a:rPr lang="en-US" sz="2800" b="1" i="1"/>
              <a:t>Page 1 of 4</a:t>
            </a:r>
          </a:p>
        </p:txBody>
      </p:sp>
      <p:graphicFrame>
        <p:nvGraphicFramePr>
          <p:cNvPr id="7" name="Content Placeholder 6">
            <a:extLst>
              <a:ext uri="{FF2B5EF4-FFF2-40B4-BE49-F238E27FC236}">
                <a16:creationId xmlns:a16="http://schemas.microsoft.com/office/drawing/2014/main" id="{219564A8-1F5A-4E74-85C1-19106489120E}"/>
              </a:ext>
            </a:extLst>
          </p:cNvPr>
          <p:cNvGraphicFramePr>
            <a:graphicFrameLocks noGrp="1"/>
          </p:cNvGraphicFramePr>
          <p:nvPr>
            <p:ph idx="1"/>
            <p:extLst>
              <p:ext uri="{D42A27DB-BD31-4B8C-83A1-F6EECF244321}">
                <p14:modId xmlns:p14="http://schemas.microsoft.com/office/powerpoint/2010/main" val="845026394"/>
              </p:ext>
            </p:extLst>
          </p:nvPr>
        </p:nvGraphicFramePr>
        <p:xfrm>
          <a:off x="292100" y="971551"/>
          <a:ext cx="11595101" cy="5477173"/>
        </p:xfrm>
        <a:graphic>
          <a:graphicData uri="http://schemas.openxmlformats.org/drawingml/2006/table">
            <a:tbl>
              <a:tblPr firstRow="1" firstCol="1" bandRow="1">
                <a:tableStyleId>{7DF18680-E054-41AD-8BC1-D1AEF772440D}</a:tableStyleId>
              </a:tblPr>
              <a:tblGrid>
                <a:gridCol w="1808836">
                  <a:extLst>
                    <a:ext uri="{9D8B030D-6E8A-4147-A177-3AD203B41FA5}">
                      <a16:colId xmlns:a16="http://schemas.microsoft.com/office/drawing/2014/main" val="2351390549"/>
                    </a:ext>
                  </a:extLst>
                </a:gridCol>
                <a:gridCol w="3119082">
                  <a:extLst>
                    <a:ext uri="{9D8B030D-6E8A-4147-A177-3AD203B41FA5}">
                      <a16:colId xmlns:a16="http://schemas.microsoft.com/office/drawing/2014/main" val="1772195025"/>
                    </a:ext>
                  </a:extLst>
                </a:gridCol>
                <a:gridCol w="3698837">
                  <a:extLst>
                    <a:ext uri="{9D8B030D-6E8A-4147-A177-3AD203B41FA5}">
                      <a16:colId xmlns:a16="http://schemas.microsoft.com/office/drawing/2014/main" val="2299913236"/>
                    </a:ext>
                  </a:extLst>
                </a:gridCol>
                <a:gridCol w="2968346">
                  <a:extLst>
                    <a:ext uri="{9D8B030D-6E8A-4147-A177-3AD203B41FA5}">
                      <a16:colId xmlns:a16="http://schemas.microsoft.com/office/drawing/2014/main" val="1371260701"/>
                    </a:ext>
                  </a:extLst>
                </a:gridCol>
              </a:tblGrid>
              <a:tr h="209095">
                <a:tc>
                  <a:txBody>
                    <a:bodyPr/>
                    <a:lstStyle/>
                    <a:p>
                      <a:pPr marL="0" marR="0" algn="ctr">
                        <a:lnSpc>
                          <a:spcPct val="107000"/>
                        </a:lnSpc>
                        <a:spcBef>
                          <a:spcPts val="0"/>
                        </a:spcBef>
                        <a:spcAft>
                          <a:spcPts val="0"/>
                        </a:spcAft>
                      </a:pPr>
                      <a:r>
                        <a:rPr lang="en-US" sz="1400">
                          <a:effectLst/>
                        </a:rPr>
                        <a:t>Committee Name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Vacancies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Purpose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Federal Contact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944505"/>
                  </a:ext>
                </a:extLst>
              </a:tr>
              <a:tr h="2101728">
                <a:tc>
                  <a:txBody>
                    <a:bodyPr/>
                    <a:lstStyle/>
                    <a:p>
                      <a:pPr marL="0" marR="0" algn="ctr">
                        <a:lnSpc>
                          <a:spcPct val="107000"/>
                        </a:lnSpc>
                        <a:spcBef>
                          <a:spcPts val="0"/>
                        </a:spcBef>
                        <a:spcAft>
                          <a:spcPts val="0"/>
                        </a:spcAft>
                      </a:pPr>
                      <a:r>
                        <a:rPr lang="en-US" sz="1400">
                          <a:solidFill>
                            <a:schemeClr val="bg1"/>
                          </a:solidFill>
                          <a:effectLst/>
                        </a:rPr>
                        <a:t>ACF TAC: </a:t>
                      </a:r>
                      <a:r>
                        <a:rPr lang="en-US" sz="1400" u="sng">
                          <a:solidFill>
                            <a:schemeClr val="bg1"/>
                          </a:solidFill>
                          <a:effectLst/>
                          <a:hlinkClick r:id="rId2">
                            <a:extLst>
                              <a:ext uri="{A12FA001-AC4F-418D-AE19-62706E023703}">
                                <ahyp:hlinkClr xmlns:ahyp="http://schemas.microsoft.com/office/drawing/2018/hyperlinkcolor" val="tx"/>
                              </a:ext>
                            </a:extLst>
                          </a:hlinkClick>
                        </a:rPr>
                        <a:t>Administration for Children and Families, Tribal Advisory Committee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nSpc>
                          <a:spcPct val="107000"/>
                        </a:lnSpc>
                        <a:spcBef>
                          <a:spcPts val="0"/>
                        </a:spcBef>
                        <a:spcAft>
                          <a:spcPts val="0"/>
                        </a:spcAft>
                        <a:buFont typeface="Symbol" panose="05050102010706020507" pitchFamily="18" charset="2"/>
                        <a:buNone/>
                      </a:pPr>
                      <a:r>
                        <a:rPr lang="en-US" sz="1400" b="1">
                          <a:effectLst/>
                        </a:rPr>
                        <a:t>Primary</a:t>
                      </a:r>
                    </a:p>
                    <a:p>
                      <a:pPr marL="342900" marR="0" lvl="0" indent="-342900">
                        <a:lnSpc>
                          <a:spcPct val="107000"/>
                        </a:lnSpc>
                        <a:spcBef>
                          <a:spcPts val="0"/>
                        </a:spcBef>
                        <a:spcAft>
                          <a:spcPts val="0"/>
                        </a:spcAft>
                        <a:buFont typeface="Symbol" panose="05050102010706020507" pitchFamily="18" charset="2"/>
                        <a:buChar char=""/>
                      </a:pPr>
                      <a:r>
                        <a:rPr lang="en-US" sz="1400" b="0">
                          <a:effectLst/>
                        </a:rPr>
                        <a:t>Albuquerque</a:t>
                      </a:r>
                    </a:p>
                    <a:p>
                      <a:pPr marL="342900" marR="0" lvl="0" indent="-342900">
                        <a:lnSpc>
                          <a:spcPct val="107000"/>
                        </a:lnSpc>
                        <a:spcBef>
                          <a:spcPts val="0"/>
                        </a:spcBef>
                        <a:spcAft>
                          <a:spcPts val="0"/>
                        </a:spcAft>
                        <a:buFont typeface="Symbol" panose="05050102010706020507" pitchFamily="18" charset="2"/>
                        <a:buChar char=""/>
                      </a:pPr>
                      <a:r>
                        <a:rPr lang="en-US" sz="1400" b="0">
                          <a:effectLst/>
                        </a:rPr>
                        <a:t>Phoenix</a:t>
                      </a:r>
                    </a:p>
                    <a:p>
                      <a:pPr marL="342900" marR="0" lvl="0" indent="-342900">
                        <a:lnSpc>
                          <a:spcPct val="107000"/>
                        </a:lnSpc>
                        <a:spcBef>
                          <a:spcPts val="0"/>
                        </a:spcBef>
                        <a:spcAft>
                          <a:spcPts val="0"/>
                        </a:spcAft>
                        <a:buFont typeface="Symbol" panose="05050102010706020507" pitchFamily="18" charset="2"/>
                        <a:buChar char=""/>
                      </a:pPr>
                      <a:r>
                        <a:rPr lang="en-US" sz="1400" b="0">
                          <a:effectLst/>
                        </a:rPr>
                        <a:t>Portland</a:t>
                      </a:r>
                    </a:p>
                    <a:p>
                      <a:pPr marL="342900" marR="0" lvl="0" indent="-342900">
                        <a:lnSpc>
                          <a:spcPct val="107000"/>
                        </a:lnSpc>
                        <a:spcBef>
                          <a:spcPts val="0"/>
                        </a:spcBef>
                        <a:spcAft>
                          <a:spcPts val="0"/>
                        </a:spcAft>
                        <a:buFont typeface="Symbol" panose="05050102010706020507" pitchFamily="18" charset="2"/>
                        <a:buChar char=""/>
                      </a:pPr>
                      <a:r>
                        <a:rPr lang="en-US" sz="1400" b="0">
                          <a:effectLst/>
                        </a:rPr>
                        <a:t>National At-Large</a:t>
                      </a:r>
                    </a:p>
                    <a:p>
                      <a:pPr marL="0" marR="0" lvl="0" indent="0">
                        <a:lnSpc>
                          <a:spcPct val="107000"/>
                        </a:lnSpc>
                        <a:spcBef>
                          <a:spcPts val="0"/>
                        </a:spcBef>
                        <a:spcAft>
                          <a:spcPts val="0"/>
                        </a:spcAft>
                        <a:buFont typeface="Symbol" panose="05050102010706020507" pitchFamily="18" charset="2"/>
                        <a:buNone/>
                      </a:pPr>
                      <a:r>
                        <a:rPr lang="en-US" sz="1400" b="1">
                          <a:effectLst/>
                        </a:rPr>
                        <a:t>Alternate</a:t>
                      </a:r>
                    </a:p>
                    <a:p>
                      <a:pPr marL="342900" marR="0" lvl="0" indent="-342900">
                        <a:lnSpc>
                          <a:spcPct val="107000"/>
                        </a:lnSpc>
                        <a:spcBef>
                          <a:spcPts val="0"/>
                        </a:spcBef>
                        <a:spcAft>
                          <a:spcPts val="0"/>
                        </a:spcAft>
                        <a:buFont typeface="Symbol" panose="05050102010706020507" pitchFamily="18" charset="2"/>
                        <a:buChar char=""/>
                      </a:pPr>
                      <a:r>
                        <a:rPr lang="en-US" sz="1400">
                          <a:effectLst/>
                        </a:rPr>
                        <a:t>Albuquerque</a:t>
                      </a:r>
                    </a:p>
                    <a:p>
                      <a:pPr marL="342900" marR="0" lvl="0" indent="-342900">
                        <a:lnSpc>
                          <a:spcPct val="107000"/>
                        </a:lnSpc>
                        <a:spcBef>
                          <a:spcPts val="0"/>
                        </a:spcBef>
                        <a:spcAft>
                          <a:spcPts val="0"/>
                        </a:spcAft>
                        <a:buFont typeface="Symbol" panose="05050102010706020507" pitchFamily="18" charset="2"/>
                        <a:buChar char=""/>
                      </a:pPr>
                      <a:r>
                        <a:rPr lang="en-US" sz="1400">
                          <a:effectLst/>
                        </a:rPr>
                        <a:t>Billings</a:t>
                      </a:r>
                    </a:p>
                    <a:p>
                      <a:pPr marL="342900" marR="0" lvl="0" indent="-342900">
                        <a:lnSpc>
                          <a:spcPct val="107000"/>
                        </a:lnSpc>
                        <a:spcBef>
                          <a:spcPts val="0"/>
                        </a:spcBef>
                        <a:spcAft>
                          <a:spcPts val="0"/>
                        </a:spcAft>
                        <a:buFont typeface="Symbol" panose="05050102010706020507" pitchFamily="18" charset="2"/>
                        <a:buChar char=""/>
                      </a:pPr>
                      <a:r>
                        <a:rPr lang="en-US" sz="1400">
                          <a:effectLst/>
                        </a:rPr>
                        <a:t>Phoenix</a:t>
                      </a:r>
                    </a:p>
                  </a:txBody>
                  <a:tcPr marL="68580" marR="68580" marT="0" marB="0"/>
                </a:tc>
                <a:tc>
                  <a:txBody>
                    <a:bodyPr/>
                    <a:lstStyle/>
                    <a:p>
                      <a:pPr marL="0" marR="0">
                        <a:lnSpc>
                          <a:spcPct val="107000"/>
                        </a:lnSpc>
                        <a:spcBef>
                          <a:spcPts val="0"/>
                        </a:spcBef>
                        <a:spcAft>
                          <a:spcPts val="0"/>
                        </a:spcAft>
                      </a:pPr>
                      <a:r>
                        <a:rPr lang="en-US" sz="1400">
                          <a:effectLst/>
                        </a:rPr>
                        <a:t>The ACF TAC’s primary purpose is to seek consensus, exchange views, share information, provide advice and/or recommendations; or facilitate any other interaction related to intergovernmental responsibilities or administration of ACF programs.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a:effectLst/>
                        </a:rPr>
                        <a:t>Michelle Suave, Senior Policy Advisor</a:t>
                      </a:r>
                    </a:p>
                    <a:p>
                      <a:pPr marL="0" marR="0">
                        <a:lnSpc>
                          <a:spcPct val="107000"/>
                        </a:lnSpc>
                        <a:spcBef>
                          <a:spcPts val="0"/>
                        </a:spcBef>
                        <a:spcAft>
                          <a:spcPts val="0"/>
                        </a:spcAft>
                      </a:pPr>
                      <a:r>
                        <a:rPr lang="en-US" sz="1400">
                          <a:effectLst/>
                        </a:rPr>
                        <a:t>Michelle.suave@acf.hhs.gov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8760431"/>
                  </a:ext>
                </a:extLst>
              </a:tr>
              <a:tr h="3157259">
                <a:tc>
                  <a:txBody>
                    <a:bodyPr/>
                    <a:lstStyle/>
                    <a:p>
                      <a:pPr marL="0" marR="0" algn="ctr">
                        <a:lnSpc>
                          <a:spcPct val="107000"/>
                        </a:lnSpc>
                        <a:spcBef>
                          <a:spcPts val="0"/>
                        </a:spcBef>
                        <a:spcAft>
                          <a:spcPts val="0"/>
                        </a:spcAft>
                      </a:pPr>
                      <a:r>
                        <a:rPr lang="en-US" sz="1400">
                          <a:solidFill>
                            <a:schemeClr val="bg1"/>
                          </a:solidFill>
                          <a:effectLst/>
                        </a:rPr>
                        <a:t>CDC TAC: </a:t>
                      </a:r>
                      <a:r>
                        <a:rPr lang="en-US" sz="1400" u="sng">
                          <a:solidFill>
                            <a:schemeClr val="bg1"/>
                          </a:solidFill>
                          <a:effectLst/>
                          <a:hlinkClick r:id="rId3">
                            <a:extLst>
                              <a:ext uri="{A12FA001-AC4F-418D-AE19-62706E023703}">
                                <ahyp:hlinkClr xmlns:ahyp="http://schemas.microsoft.com/office/drawing/2018/hyperlinkcolor" val="tx"/>
                              </a:ext>
                            </a:extLst>
                          </a:hlinkClick>
                        </a:rPr>
                        <a:t>Centers for Disease Control and Prevention Tribal Advisory Committee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nSpc>
                          <a:spcPct val="107000"/>
                        </a:lnSpc>
                        <a:spcBef>
                          <a:spcPts val="0"/>
                        </a:spcBef>
                        <a:spcAft>
                          <a:spcPts val="0"/>
                        </a:spcAft>
                        <a:buFont typeface="Arial" panose="020B0604020202020204" pitchFamily="34" charset="0"/>
                        <a:buNone/>
                      </a:pPr>
                      <a:r>
                        <a:rPr lang="en-US" sz="1400" b="1">
                          <a:effectLst/>
                        </a:rPr>
                        <a:t>Primary</a:t>
                      </a:r>
                      <a:endParaRPr lang="en-US" sz="1400" b="0">
                        <a:effectLst/>
                      </a:endParaRPr>
                    </a:p>
                    <a:p>
                      <a:pPr marL="285750" marR="0" indent="-285750">
                        <a:lnSpc>
                          <a:spcPct val="107000"/>
                        </a:lnSpc>
                        <a:spcBef>
                          <a:spcPts val="0"/>
                        </a:spcBef>
                        <a:spcAft>
                          <a:spcPts val="0"/>
                        </a:spcAft>
                        <a:buFont typeface="Arial" panose="020B0604020202020204" pitchFamily="34" charset="0"/>
                        <a:buChar char="•"/>
                      </a:pPr>
                      <a:r>
                        <a:rPr lang="en-US" sz="1400" b="0">
                          <a:effectLst/>
                        </a:rPr>
                        <a:t>Nashville</a:t>
                      </a:r>
                    </a:p>
                    <a:p>
                      <a:pPr marL="285750" marR="0" indent="-285750">
                        <a:lnSpc>
                          <a:spcPct val="107000"/>
                        </a:lnSpc>
                        <a:spcBef>
                          <a:spcPts val="0"/>
                        </a:spcBef>
                        <a:spcAft>
                          <a:spcPts val="0"/>
                        </a:spcAft>
                        <a:buFont typeface="Arial" panose="020B0604020202020204" pitchFamily="34" charset="0"/>
                        <a:buChar char="•"/>
                      </a:pPr>
                      <a:r>
                        <a:rPr lang="en-US" sz="1400" b="0">
                          <a:effectLst/>
                        </a:rPr>
                        <a:t>Portland</a:t>
                      </a:r>
                    </a:p>
                    <a:p>
                      <a:pPr marL="0" marR="0" indent="0">
                        <a:lnSpc>
                          <a:spcPct val="107000"/>
                        </a:lnSpc>
                        <a:spcBef>
                          <a:spcPts val="0"/>
                        </a:spcBef>
                        <a:spcAft>
                          <a:spcPts val="0"/>
                        </a:spcAft>
                        <a:buFont typeface="Arial" panose="020B0604020202020204" pitchFamily="34" charset="0"/>
                        <a:buNone/>
                      </a:pPr>
                      <a:r>
                        <a:rPr lang="en-US" sz="1400" b="1">
                          <a:effectLst/>
                        </a:rPr>
                        <a:t>Alternate</a:t>
                      </a:r>
                    </a:p>
                    <a:p>
                      <a:pPr marL="285750" marR="0" indent="-285750">
                        <a:lnSpc>
                          <a:spcPct val="107000"/>
                        </a:lnSpc>
                        <a:spcBef>
                          <a:spcPts val="0"/>
                        </a:spcBef>
                        <a:spcAft>
                          <a:spcPts val="0"/>
                        </a:spcAft>
                        <a:buFont typeface="Arial" panose="020B0604020202020204" pitchFamily="34" charset="0"/>
                        <a:buChar char="•"/>
                      </a:pPr>
                      <a:r>
                        <a:rPr lang="en-US" sz="1400" b="0">
                          <a:effectLst/>
                        </a:rPr>
                        <a:t>Albuquerque</a:t>
                      </a:r>
                    </a:p>
                    <a:p>
                      <a:pPr marL="285750" marR="0" indent="-285750">
                        <a:lnSpc>
                          <a:spcPct val="107000"/>
                        </a:lnSpc>
                        <a:spcBef>
                          <a:spcPts val="0"/>
                        </a:spcBef>
                        <a:spcAft>
                          <a:spcPts val="0"/>
                        </a:spcAft>
                        <a:buFont typeface="Arial" panose="020B0604020202020204" pitchFamily="34" charset="0"/>
                        <a:buChar char="•"/>
                      </a:pPr>
                      <a:r>
                        <a:rPr lang="en-US" sz="1400" b="0">
                          <a:effectLst/>
                        </a:rPr>
                        <a:t>Billings</a:t>
                      </a:r>
                    </a:p>
                    <a:p>
                      <a:pPr marL="285750" marR="0" indent="-285750">
                        <a:lnSpc>
                          <a:spcPct val="107000"/>
                        </a:lnSpc>
                        <a:spcBef>
                          <a:spcPts val="0"/>
                        </a:spcBef>
                        <a:spcAft>
                          <a:spcPts val="0"/>
                        </a:spcAft>
                        <a:buFont typeface="Arial" panose="020B0604020202020204" pitchFamily="34" charset="0"/>
                        <a:buChar char="•"/>
                      </a:pPr>
                      <a:r>
                        <a:rPr lang="en-US" sz="1400" b="0">
                          <a:effectLst/>
                        </a:rPr>
                        <a:t>California</a:t>
                      </a:r>
                    </a:p>
                    <a:p>
                      <a:pPr marL="285750" marR="0" indent="-285750">
                        <a:lnSpc>
                          <a:spcPct val="107000"/>
                        </a:lnSpc>
                        <a:spcBef>
                          <a:spcPts val="0"/>
                        </a:spcBef>
                        <a:spcAft>
                          <a:spcPts val="0"/>
                        </a:spcAft>
                        <a:buFont typeface="Arial" panose="020B0604020202020204" pitchFamily="34" charset="0"/>
                        <a:buChar char="•"/>
                      </a:pPr>
                      <a:r>
                        <a:rPr lang="en-US" sz="1400" b="0">
                          <a:effectLst/>
                        </a:rPr>
                        <a:t>Nashville</a:t>
                      </a:r>
                    </a:p>
                    <a:p>
                      <a:pPr marL="285750" marR="0" indent="-285750">
                        <a:lnSpc>
                          <a:spcPct val="107000"/>
                        </a:lnSpc>
                        <a:spcBef>
                          <a:spcPts val="0"/>
                        </a:spcBef>
                        <a:spcAft>
                          <a:spcPts val="0"/>
                        </a:spcAft>
                        <a:buFont typeface="Arial" panose="020B0604020202020204" pitchFamily="34" charset="0"/>
                        <a:buChar char="•"/>
                      </a:pPr>
                      <a:r>
                        <a:rPr lang="en-US" sz="1400" b="0">
                          <a:effectLst/>
                        </a:rPr>
                        <a:t>Portland</a:t>
                      </a:r>
                    </a:p>
                    <a:p>
                      <a:pPr marL="285750" marR="0" indent="-285750">
                        <a:lnSpc>
                          <a:spcPct val="107000"/>
                        </a:lnSpc>
                        <a:spcBef>
                          <a:spcPts val="0"/>
                        </a:spcBef>
                        <a:spcAft>
                          <a:spcPts val="0"/>
                        </a:spcAft>
                        <a:buFont typeface="Arial" panose="020B0604020202020204" pitchFamily="34" charset="0"/>
                        <a:buChar char="•"/>
                      </a:pPr>
                      <a:r>
                        <a:rPr lang="en-US" sz="1400" b="0">
                          <a:effectLst/>
                        </a:rPr>
                        <a:t>National At-large (4 spots)</a:t>
                      </a:r>
                    </a:p>
                  </a:txBody>
                  <a:tcPr marL="68580" marR="68580" marT="0" marB="0"/>
                </a:tc>
                <a:tc>
                  <a:txBody>
                    <a:bodyPr/>
                    <a:lstStyle/>
                    <a:p>
                      <a:pPr marL="0" marR="0">
                        <a:lnSpc>
                          <a:spcPct val="107000"/>
                        </a:lnSpc>
                        <a:spcBef>
                          <a:spcPts val="0"/>
                        </a:spcBef>
                        <a:spcAft>
                          <a:spcPts val="0"/>
                        </a:spcAft>
                      </a:pPr>
                      <a:r>
                        <a:rPr lang="en-US" sz="1400">
                          <a:effectLst/>
                        </a:rPr>
                        <a:t>The TAC advises CDC/ATSDR on policy issues and broad strategies that may significantly affect American Indian/Alaska Native communities. The TAC will assist CDC/ATSDR in fulfilling its mission to promote health and quality of life by preventing and controlling disease, injury, and disability through established and ongoing relationships and consultation sessions.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Joanne Odenkirchen, Director, DDPHSIS</a:t>
                      </a:r>
                    </a:p>
                    <a:p>
                      <a:pPr marL="0" marR="0">
                        <a:lnSpc>
                          <a:spcPct val="107000"/>
                        </a:lnSpc>
                        <a:spcBef>
                          <a:spcPts val="0"/>
                        </a:spcBef>
                        <a:spcAft>
                          <a:spcPts val="0"/>
                        </a:spcAft>
                      </a:pPr>
                      <a:r>
                        <a:rPr lang="en-US" sz="1400" b="0">
                          <a:effectLst/>
                          <a:latin typeface="Calibri" panose="020F0502020204030204" pitchFamily="34" charset="0"/>
                          <a:ea typeface="Calibri" panose="020F0502020204030204" pitchFamily="34" charset="0"/>
                          <a:cs typeface="Times New Roman" panose="02020603050405020304" pitchFamily="18" charset="0"/>
                        </a:rPr>
                        <a:t>jodenkirchen@cdc.gov</a:t>
                      </a:r>
                    </a:p>
                  </a:txBody>
                  <a:tcPr marL="68580" marR="68580" marT="0" marB="0"/>
                </a:tc>
                <a:extLst>
                  <a:ext uri="{0D108BD9-81ED-4DB2-BD59-A6C34878D82A}">
                    <a16:rowId xmlns:a16="http://schemas.microsoft.com/office/drawing/2014/main" val="394476624"/>
                  </a:ext>
                </a:extLst>
              </a:tr>
            </a:tbl>
          </a:graphicData>
        </a:graphic>
      </p:graphicFrame>
      <p:sp>
        <p:nvSpPr>
          <p:cNvPr id="13" name="TextBox 12">
            <a:extLst>
              <a:ext uri="{FF2B5EF4-FFF2-40B4-BE49-F238E27FC236}">
                <a16:creationId xmlns:a16="http://schemas.microsoft.com/office/drawing/2014/main" id="{D4D64189-CCAF-4B87-B506-EF9F2B4F9AEE}"/>
              </a:ext>
            </a:extLst>
          </p:cNvPr>
          <p:cNvSpPr txBox="1"/>
          <p:nvPr/>
        </p:nvSpPr>
        <p:spPr>
          <a:xfrm>
            <a:off x="9664700" y="6439632"/>
            <a:ext cx="2235200" cy="307777"/>
          </a:xfrm>
          <a:prstGeom prst="rect">
            <a:avLst/>
          </a:prstGeom>
          <a:noFill/>
        </p:spPr>
        <p:txBody>
          <a:bodyPr wrap="square" lIns="91440" tIns="45720" rIns="91440" bIns="45720" rtlCol="0" anchor="t">
            <a:spAutoFit/>
          </a:bodyPr>
          <a:lstStyle/>
          <a:p>
            <a:pPr algn="r"/>
            <a:r>
              <a:rPr lang="en-US" sz="1400"/>
              <a:t>Updated: 2/27/2024</a:t>
            </a:r>
          </a:p>
        </p:txBody>
      </p:sp>
      <p:pic>
        <p:nvPicPr>
          <p:cNvPr id="20" name="Picture 19" descr="A picture containing text, device&#10;&#10;Description automatically generated">
            <a:extLst>
              <a:ext uri="{FF2B5EF4-FFF2-40B4-BE49-F238E27FC236}">
                <a16:creationId xmlns:a16="http://schemas.microsoft.com/office/drawing/2014/main" id="{83973456-206D-4866-9945-2F856A5430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Tree>
    <p:extLst>
      <p:ext uri="{BB962C8B-B14F-4D97-AF65-F5344CB8AC3E}">
        <p14:creationId xmlns:p14="http://schemas.microsoft.com/office/powerpoint/2010/main" val="22547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19564A8-1F5A-4E74-85C1-19106489120E}"/>
              </a:ext>
            </a:extLst>
          </p:cNvPr>
          <p:cNvGraphicFramePr>
            <a:graphicFrameLocks noGrp="1"/>
          </p:cNvGraphicFramePr>
          <p:nvPr>
            <p:ph idx="1"/>
            <p:extLst>
              <p:ext uri="{D42A27DB-BD31-4B8C-83A1-F6EECF244321}">
                <p14:modId xmlns:p14="http://schemas.microsoft.com/office/powerpoint/2010/main" val="657353621"/>
              </p:ext>
            </p:extLst>
          </p:nvPr>
        </p:nvGraphicFramePr>
        <p:xfrm>
          <a:off x="292100" y="1047751"/>
          <a:ext cx="11595101" cy="5284314"/>
        </p:xfrm>
        <a:graphic>
          <a:graphicData uri="http://schemas.openxmlformats.org/drawingml/2006/table">
            <a:tbl>
              <a:tblPr firstRow="1" firstCol="1" bandRow="1">
                <a:tableStyleId>{7DF18680-E054-41AD-8BC1-D1AEF772440D}</a:tableStyleId>
              </a:tblPr>
              <a:tblGrid>
                <a:gridCol w="1808836">
                  <a:extLst>
                    <a:ext uri="{9D8B030D-6E8A-4147-A177-3AD203B41FA5}">
                      <a16:colId xmlns:a16="http://schemas.microsoft.com/office/drawing/2014/main" val="2351390549"/>
                    </a:ext>
                  </a:extLst>
                </a:gridCol>
                <a:gridCol w="3119082">
                  <a:extLst>
                    <a:ext uri="{9D8B030D-6E8A-4147-A177-3AD203B41FA5}">
                      <a16:colId xmlns:a16="http://schemas.microsoft.com/office/drawing/2014/main" val="1772195025"/>
                    </a:ext>
                  </a:extLst>
                </a:gridCol>
                <a:gridCol w="4152582">
                  <a:extLst>
                    <a:ext uri="{9D8B030D-6E8A-4147-A177-3AD203B41FA5}">
                      <a16:colId xmlns:a16="http://schemas.microsoft.com/office/drawing/2014/main" val="2299913236"/>
                    </a:ext>
                  </a:extLst>
                </a:gridCol>
                <a:gridCol w="2514601">
                  <a:extLst>
                    <a:ext uri="{9D8B030D-6E8A-4147-A177-3AD203B41FA5}">
                      <a16:colId xmlns:a16="http://schemas.microsoft.com/office/drawing/2014/main" val="1371260701"/>
                    </a:ext>
                  </a:extLst>
                </a:gridCol>
              </a:tblGrid>
              <a:tr h="210721">
                <a:tc>
                  <a:txBody>
                    <a:bodyPr/>
                    <a:lstStyle/>
                    <a:p>
                      <a:pPr marL="0" marR="0" algn="ctr">
                        <a:lnSpc>
                          <a:spcPct val="107000"/>
                        </a:lnSpc>
                        <a:spcBef>
                          <a:spcPts val="0"/>
                        </a:spcBef>
                        <a:spcAft>
                          <a:spcPts val="0"/>
                        </a:spcAft>
                      </a:pPr>
                      <a:r>
                        <a:rPr lang="en-US" sz="1400">
                          <a:solidFill>
                            <a:schemeClr val="bg1"/>
                          </a:solidFill>
                          <a:effectLst/>
                        </a:rPr>
                        <a:t>Committee Name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Vacancies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Purpose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Federal Contact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944505"/>
                  </a:ext>
                </a:extLst>
              </a:tr>
              <a:tr h="2856383">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TTAG</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Centers for Medicare and Medicare Services Tribal Technical Advisory Committee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nSpc>
                          <a:spcPct val="107000"/>
                        </a:lnSpc>
                        <a:spcBef>
                          <a:spcPts val="0"/>
                        </a:spcBef>
                        <a:spcAft>
                          <a:spcPts val="0"/>
                        </a:spcAft>
                        <a:buFont typeface="Arial" panose="020B0604020202020204" pitchFamily="34" charset="0"/>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Primary</a:t>
                      </a:r>
                    </a:p>
                    <a:p>
                      <a:pPr marL="285750" marR="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Albuquerque</a:t>
                      </a:r>
                    </a:p>
                    <a:p>
                      <a:pPr marL="0" marR="0" indent="0">
                        <a:lnSpc>
                          <a:spcPct val="107000"/>
                        </a:lnSpc>
                        <a:spcBef>
                          <a:spcPts val="0"/>
                        </a:spcBef>
                        <a:spcAft>
                          <a:spcPts val="0"/>
                        </a:spcAft>
                        <a:buFont typeface="Arial" panose="020B0604020202020204" pitchFamily="34" charset="0"/>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Alternate</a:t>
                      </a:r>
                    </a:p>
                    <a:p>
                      <a:pPr marL="285750" marR="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Albuquerque</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TTAG provides advice and input to CMS on policy and program issues impacting American Indians and Alaska Natives (AI/AN) served by CMS programs. Although not a substitute for formal consultation with Tribal leaders, TTAG enhances the Government-to-Government relationship and improves increased understanding between CMS and Tribes.</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John Johns</a:t>
                      </a:r>
                    </a:p>
                    <a:p>
                      <a:pPr marL="0" marR="0">
                        <a:lnSpc>
                          <a:spcPct val="107000"/>
                        </a:lnSpc>
                        <a:spcBef>
                          <a:spcPts val="0"/>
                        </a:spcBef>
                        <a:spcAft>
                          <a:spcPts val="0"/>
                        </a:spcAft>
                      </a:pPr>
                      <a:r>
                        <a:rPr lang="en-US" sz="1400" b="0">
                          <a:effectLst/>
                          <a:latin typeface="Calibri" panose="020F0502020204030204" pitchFamily="34" charset="0"/>
                          <a:ea typeface="Calibri" panose="020F0502020204030204" pitchFamily="34" charset="0"/>
                          <a:cs typeface="Times New Roman" panose="02020603050405020304" pitchFamily="18" charset="0"/>
                        </a:rPr>
                        <a:t>John.johns@cms.hhs.gov</a:t>
                      </a:r>
                    </a:p>
                  </a:txBody>
                  <a:tcPr marL="68580" marR="68580" marT="0" marB="0"/>
                </a:tc>
                <a:extLst>
                  <a:ext uri="{0D108BD9-81ED-4DB2-BD59-A6C34878D82A}">
                    <a16:rowId xmlns:a16="http://schemas.microsoft.com/office/drawing/2014/main" val="2608760431"/>
                  </a:ext>
                </a:extLst>
              </a:tr>
              <a:tr h="2209745">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HRSA TAC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Health Resources and Services Administration Tribal Advisory Council</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nSpc>
                          <a:spcPct val="107000"/>
                        </a:lnSpc>
                        <a:spcBef>
                          <a:spcPts val="0"/>
                        </a:spcBef>
                        <a:spcAft>
                          <a:spcPts val="0"/>
                        </a:spcAft>
                        <a:buFont typeface="Symbol" panose="05050102010706020507" pitchFamily="18" charset="2"/>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Delegate</a:t>
                      </a:r>
                    </a:p>
                    <a:p>
                      <a:pPr marL="342900" marR="0" lvl="0" indent="-342900">
                        <a:lnSpc>
                          <a:spcPct val="107000"/>
                        </a:lnSpc>
                        <a:spcBef>
                          <a:spcPts val="0"/>
                        </a:spcBef>
                        <a:spcAft>
                          <a:spcPts val="0"/>
                        </a:spcAft>
                        <a:buFont typeface="Symbol" panose="05050102010706020507" pitchFamily="18" charset="2"/>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Bemidji (Pending)</a:t>
                      </a:r>
                    </a:p>
                    <a:p>
                      <a:pPr marL="342900" marR="0" lvl="0" indent="-342900">
                        <a:lnSpc>
                          <a:spcPct val="107000"/>
                        </a:lnSpc>
                        <a:spcBef>
                          <a:spcPts val="0"/>
                        </a:spcBef>
                        <a:spcAft>
                          <a:spcPts val="0"/>
                        </a:spcAft>
                        <a:buFont typeface="Symbol" panose="05050102010706020507" pitchFamily="18" charset="2"/>
                        <a:buChar char=""/>
                      </a:pP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HRSA TAC engages in regular and meaningful collaboration and consultation with HRSA officials on policies that have tribal implications and substantial direct effects on Tribal communities. The HRSA TAC will be a vehicle for acquiring a broad range of Tribal views, determining the impact of HRSA programs on the AI/AN health systems and population, developing innovative approaches to deliver health care, and assisting with effective tribal consultation.</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Ivy Vedamuthu</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a:effectLst/>
                          <a:latin typeface="Calibri" panose="020F0502020204030204" pitchFamily="34" charset="0"/>
                          <a:ea typeface="Calibri" panose="020F0502020204030204" pitchFamily="34" charset="0"/>
                          <a:cs typeface="Times New Roman" panose="02020603050405020304" pitchFamily="18" charset="0"/>
                        </a:rPr>
                        <a:t>ivedamuthu@hrsa.gov</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4476624"/>
                  </a:ext>
                </a:extLst>
              </a:tr>
            </a:tbl>
          </a:graphicData>
        </a:graphic>
      </p:graphicFrame>
      <p:sp>
        <p:nvSpPr>
          <p:cNvPr id="11" name="Title 1">
            <a:extLst>
              <a:ext uri="{FF2B5EF4-FFF2-40B4-BE49-F238E27FC236}">
                <a16:creationId xmlns:a16="http://schemas.microsoft.com/office/drawing/2014/main" id="{2634C205-B393-43B1-8605-9E0BC5A46C81}"/>
              </a:ext>
            </a:extLst>
          </p:cNvPr>
          <p:cNvSpPr>
            <a:spLocks noGrp="1"/>
          </p:cNvSpPr>
          <p:nvPr>
            <p:ph type="title"/>
          </p:nvPr>
        </p:nvSpPr>
        <p:spPr>
          <a:xfrm>
            <a:off x="292100" y="255655"/>
            <a:ext cx="8686800" cy="777875"/>
          </a:xfrm>
        </p:spPr>
        <p:txBody>
          <a:bodyPr>
            <a:noAutofit/>
          </a:bodyPr>
          <a:lstStyle/>
          <a:p>
            <a:r>
              <a:rPr lang="en-US" sz="2800" b="1"/>
              <a:t>Vacancies by HHS Tribal Advisory Committees | </a:t>
            </a:r>
            <a:r>
              <a:rPr lang="en-US" sz="2800" b="1" i="1"/>
              <a:t>Page 2 of 4</a:t>
            </a:r>
          </a:p>
        </p:txBody>
      </p:sp>
      <p:pic>
        <p:nvPicPr>
          <p:cNvPr id="12" name="Picture 11" descr="A picture containing text, device&#10;&#10;Description automatically generated">
            <a:extLst>
              <a:ext uri="{FF2B5EF4-FFF2-40B4-BE49-F238E27FC236}">
                <a16:creationId xmlns:a16="http://schemas.microsoft.com/office/drawing/2014/main" id="{04413DCF-9476-4B96-AE1C-60BC6D34E3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
        <p:nvSpPr>
          <p:cNvPr id="13" name="TextBox 12">
            <a:extLst>
              <a:ext uri="{FF2B5EF4-FFF2-40B4-BE49-F238E27FC236}">
                <a16:creationId xmlns:a16="http://schemas.microsoft.com/office/drawing/2014/main" id="{031F836B-1D65-4F37-8205-72570E403DBF}"/>
              </a:ext>
            </a:extLst>
          </p:cNvPr>
          <p:cNvSpPr txBox="1"/>
          <p:nvPr/>
        </p:nvSpPr>
        <p:spPr>
          <a:xfrm>
            <a:off x="9664700" y="6439632"/>
            <a:ext cx="2235200" cy="738664"/>
          </a:xfrm>
          <a:prstGeom prst="rect">
            <a:avLst/>
          </a:prstGeom>
          <a:noFill/>
        </p:spPr>
        <p:txBody>
          <a:bodyPr wrap="square" lIns="91440" tIns="45720" rIns="91440" bIns="45720" rtlCol="0" anchor="t">
            <a:spAutoFit/>
          </a:bodyPr>
          <a:lstStyle/>
          <a:p>
            <a:pPr algn="r"/>
            <a:r>
              <a:rPr lang="en-US" sz="1400" dirty="0"/>
              <a:t>Updated: 2/27/2024</a:t>
            </a:r>
          </a:p>
          <a:p>
            <a:pPr algn="r"/>
            <a:endParaRPr lang="en-US" sz="1400" dirty="0">
              <a:cs typeface="Calibri"/>
            </a:endParaRPr>
          </a:p>
          <a:p>
            <a:pPr algn="r"/>
            <a:endParaRPr lang="en-US" sz="1400"/>
          </a:p>
        </p:txBody>
      </p:sp>
    </p:spTree>
    <p:extLst>
      <p:ext uri="{BB962C8B-B14F-4D97-AF65-F5344CB8AC3E}">
        <p14:creationId xmlns:p14="http://schemas.microsoft.com/office/powerpoint/2010/main" val="3742527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19564A8-1F5A-4E74-85C1-19106489120E}"/>
              </a:ext>
            </a:extLst>
          </p:cNvPr>
          <p:cNvGraphicFramePr>
            <a:graphicFrameLocks noGrp="1"/>
          </p:cNvGraphicFramePr>
          <p:nvPr>
            <p:ph idx="1"/>
            <p:extLst>
              <p:ext uri="{D42A27DB-BD31-4B8C-83A1-F6EECF244321}">
                <p14:modId xmlns:p14="http://schemas.microsoft.com/office/powerpoint/2010/main" val="4149898818"/>
              </p:ext>
            </p:extLst>
          </p:nvPr>
        </p:nvGraphicFramePr>
        <p:xfrm>
          <a:off x="292100" y="1047752"/>
          <a:ext cx="11595101" cy="5596888"/>
        </p:xfrm>
        <a:graphic>
          <a:graphicData uri="http://schemas.openxmlformats.org/drawingml/2006/table">
            <a:tbl>
              <a:tblPr firstRow="1" firstCol="1" bandRow="1">
                <a:tableStyleId>{7DF18680-E054-41AD-8BC1-D1AEF772440D}</a:tableStyleId>
              </a:tblPr>
              <a:tblGrid>
                <a:gridCol w="1808836">
                  <a:extLst>
                    <a:ext uri="{9D8B030D-6E8A-4147-A177-3AD203B41FA5}">
                      <a16:colId xmlns:a16="http://schemas.microsoft.com/office/drawing/2014/main" val="2351390549"/>
                    </a:ext>
                  </a:extLst>
                </a:gridCol>
                <a:gridCol w="3119082">
                  <a:extLst>
                    <a:ext uri="{9D8B030D-6E8A-4147-A177-3AD203B41FA5}">
                      <a16:colId xmlns:a16="http://schemas.microsoft.com/office/drawing/2014/main" val="1772195025"/>
                    </a:ext>
                  </a:extLst>
                </a:gridCol>
                <a:gridCol w="4152582">
                  <a:extLst>
                    <a:ext uri="{9D8B030D-6E8A-4147-A177-3AD203B41FA5}">
                      <a16:colId xmlns:a16="http://schemas.microsoft.com/office/drawing/2014/main" val="2299913236"/>
                    </a:ext>
                  </a:extLst>
                </a:gridCol>
                <a:gridCol w="2514601">
                  <a:extLst>
                    <a:ext uri="{9D8B030D-6E8A-4147-A177-3AD203B41FA5}">
                      <a16:colId xmlns:a16="http://schemas.microsoft.com/office/drawing/2014/main" val="1371260701"/>
                    </a:ext>
                  </a:extLst>
                </a:gridCol>
              </a:tblGrid>
              <a:tr h="205743">
                <a:tc>
                  <a:txBody>
                    <a:bodyPr/>
                    <a:lstStyle/>
                    <a:p>
                      <a:pPr marL="0" marR="0" algn="ctr">
                        <a:lnSpc>
                          <a:spcPct val="107000"/>
                        </a:lnSpc>
                        <a:spcBef>
                          <a:spcPts val="0"/>
                        </a:spcBef>
                        <a:spcAft>
                          <a:spcPts val="0"/>
                        </a:spcAft>
                      </a:pPr>
                      <a:r>
                        <a:rPr lang="en-US" sz="1400">
                          <a:solidFill>
                            <a:schemeClr val="bg1"/>
                          </a:solidFill>
                          <a:effectLst/>
                        </a:rPr>
                        <a:t>Committee Name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Vacancies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Purpose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Federal Contact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944505"/>
                  </a:ext>
                </a:extLst>
              </a:tr>
              <a:tr h="3313679">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NIH TAC: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National Institutes of Health Tribal Health Research Office (THRO) Tribal Advisory Committee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nSpc>
                          <a:spcPct val="107000"/>
                        </a:lnSpc>
                        <a:spcBef>
                          <a:spcPts val="0"/>
                        </a:spcBef>
                        <a:spcAft>
                          <a:spcPts val="0"/>
                        </a:spcAft>
                        <a:buFont typeface="Arial" panose="020B0604020202020204" pitchFamily="34" charset="0"/>
                        <a:buNone/>
                      </a:pPr>
                      <a:r>
                        <a:rPr lang="en-US" sz="1200" b="1">
                          <a:effectLst/>
                          <a:latin typeface="Calibri" panose="020F0502020204030204" pitchFamily="34" charset="0"/>
                          <a:ea typeface="Calibri" panose="020F0502020204030204" pitchFamily="34" charset="0"/>
                          <a:cs typeface="Times New Roman" panose="02020603050405020304" pitchFamily="18" charset="0"/>
                        </a:rPr>
                        <a:t>Primary</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Alaska*</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Albuquerque</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Billings</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California</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Navajo</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Phoenix</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National At-large (3 positions)</a:t>
                      </a:r>
                    </a:p>
                    <a:p>
                      <a:pPr marL="0" marR="0" indent="0">
                        <a:lnSpc>
                          <a:spcPct val="107000"/>
                        </a:lnSpc>
                        <a:spcBef>
                          <a:spcPts val="0"/>
                        </a:spcBef>
                        <a:spcAft>
                          <a:spcPts val="0"/>
                        </a:spcAft>
                        <a:buFont typeface="Arial" panose="020B0604020202020204" pitchFamily="34" charset="0"/>
                        <a:buNone/>
                      </a:pPr>
                      <a:r>
                        <a:rPr lang="en-US" sz="1200" b="1">
                          <a:effectLst/>
                          <a:latin typeface="Calibri" panose="020F0502020204030204" pitchFamily="34" charset="0"/>
                          <a:ea typeface="Calibri" panose="020F0502020204030204" pitchFamily="34" charset="0"/>
                          <a:cs typeface="Times New Roman" panose="02020603050405020304" pitchFamily="18" charset="0"/>
                        </a:rPr>
                        <a:t>Alternate</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Alaska</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Albuquerque</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Bemidji</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Billings</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California</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Navajo</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Oklahoma</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Phoenix</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Tucson</a:t>
                      </a:r>
                    </a:p>
                    <a:p>
                      <a:pPr marL="285750" marR="0" indent="-285750">
                        <a:lnSpc>
                          <a:spcPct val="107000"/>
                        </a:lnSpc>
                        <a:spcBef>
                          <a:spcPts val="0"/>
                        </a:spcBef>
                        <a:spcAft>
                          <a:spcPts val="0"/>
                        </a:spcAft>
                        <a:buFont typeface="Arial" panose="020B0604020202020204" pitchFamily="34" charset="0"/>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At-large ( 5 positions)</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TAC is advisory to the NIH and provides a forum for meetings between elected Tribal officials (or their designated representatives) and NIH officials to exchange views, share information, and seek advice concerning intergovernmental responsibilities related to the implementation and administration of NIH programs. </a:t>
                      </a:r>
                    </a:p>
                  </a:txBody>
                  <a:tcPr marL="68580" marR="68580" marT="0" marB="0"/>
                </a:tc>
                <a:tc>
                  <a:txBody>
                    <a:bodyPr/>
                    <a:lstStyle/>
                    <a:p>
                      <a:pPr marL="0" marR="0">
                        <a:lnSpc>
                          <a:spcPct val="107000"/>
                        </a:lnSpc>
                        <a:spcBef>
                          <a:spcPts val="0"/>
                        </a:spcBef>
                        <a:spcAft>
                          <a:spcPts val="0"/>
                        </a:spcAft>
                      </a:pPr>
                      <a:r>
                        <a:rPr lang="en-US" sz="1400" b="1">
                          <a:effectLst/>
                          <a:latin typeface="Calibri"/>
                          <a:ea typeface="Calibri" panose="020F0502020204030204" pitchFamily="34" charset="0"/>
                          <a:cs typeface="Times New Roman"/>
                        </a:rPr>
                        <a:t>Dr. Karina Walters, PhD</a:t>
                      </a:r>
                      <a:endParaRPr lang="en-US" sz="1400">
                        <a:effectLst/>
                        <a:latin typeface="Calibri"/>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a:effectLst/>
                          <a:latin typeface="Calibri"/>
                          <a:ea typeface="Calibri" panose="020F0502020204030204" pitchFamily="34" charset="0"/>
                          <a:cs typeface="Times New Roman"/>
                        </a:rPr>
                        <a:t>Director, Tribal Health Research Office</a:t>
                      </a:r>
                    </a:p>
                    <a:p>
                      <a:pPr marL="0" marR="0" lvl="0">
                        <a:lnSpc>
                          <a:spcPct val="107000"/>
                        </a:lnSpc>
                        <a:spcBef>
                          <a:spcPts val="0"/>
                        </a:spcBef>
                        <a:spcAft>
                          <a:spcPts val="0"/>
                        </a:spcAft>
                        <a:buNone/>
                      </a:pPr>
                      <a:r>
                        <a:rPr lang="en-US" sz="1400" b="0" i="0" u="none" strike="noStrike" noProof="0">
                          <a:effectLst/>
                          <a:latin typeface="Calibri"/>
                          <a:hlinkClick r:id="rId3"/>
                        </a:rPr>
                        <a:t>karina.walters@nih.gov</a:t>
                      </a:r>
                      <a:endParaRPr lang="en-US" sz="1400"/>
                    </a:p>
                  </a:txBody>
                  <a:tcPr marL="68580" marR="68580" marT="0" marB="0"/>
                </a:tc>
                <a:extLst>
                  <a:ext uri="{0D108BD9-81ED-4DB2-BD59-A6C34878D82A}">
                    <a16:rowId xmlns:a16="http://schemas.microsoft.com/office/drawing/2014/main" val="2608760431"/>
                  </a:ext>
                </a:extLst>
              </a:tr>
              <a:tr h="1668905">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STAC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Health and Human Services, Secretary’s Tribal Advisory Committee</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tc>
                <a:tc>
                  <a:txBody>
                    <a:bodyPr/>
                    <a:lstStyle/>
                    <a:p>
                      <a:pPr marL="0" marR="0" indent="0">
                        <a:lnSpc>
                          <a:spcPct val="107000"/>
                        </a:lnSpc>
                        <a:spcBef>
                          <a:spcPts val="0"/>
                        </a:spcBef>
                        <a:spcAft>
                          <a:spcPts val="0"/>
                        </a:spcAft>
                        <a:buFont typeface="Arial" panose="020B0604020202020204" pitchFamily="34" charset="0"/>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Alternate</a:t>
                      </a:r>
                    </a:p>
                    <a:p>
                      <a:pPr marL="285750" marR="0" indent="-285750">
                        <a:lnSpc>
                          <a:spcPct val="107000"/>
                        </a:lnSpc>
                        <a:spcBef>
                          <a:spcPts val="0"/>
                        </a:spcBef>
                        <a:spcAft>
                          <a:spcPts val="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Billings</a:t>
                      </a:r>
                    </a:p>
                    <a:p>
                      <a:pPr marL="285750" marR="0" indent="-285750">
                        <a:lnSpc>
                          <a:spcPct val="107000"/>
                        </a:lnSpc>
                        <a:spcBef>
                          <a:spcPts val="0"/>
                        </a:spcBef>
                        <a:spcAft>
                          <a:spcPts val="0"/>
                        </a:spcAft>
                        <a:buFont typeface="Arial" panose="020B0604020202020204" pitchFamily="34" charset="0"/>
                        <a:buChar char="•"/>
                      </a:pPr>
                      <a:r>
                        <a:rPr lang="en-US" sz="1400">
                          <a:effectLst/>
                          <a:latin typeface="Calibri" panose="020F0502020204030204" pitchFamily="34" charset="0"/>
                          <a:ea typeface="Calibri" panose="020F0502020204030204" pitchFamily="34" charset="0"/>
                          <a:cs typeface="Times New Roman" panose="02020603050405020304" pitchFamily="18" charset="0"/>
                        </a:rPr>
                        <a:t>Phoenix</a:t>
                      </a:r>
                    </a:p>
                  </a:txBody>
                  <a:tcPr marL="68580" marR="68580" marT="0" marB="0"/>
                </a:tc>
                <a:tc>
                  <a:txBody>
                    <a:bodyPr/>
                    <a:lstStyle/>
                    <a:p>
                      <a:pPr marL="0" marR="0">
                        <a:lnSpc>
                          <a:spcPct val="107000"/>
                        </a:lnSpc>
                        <a:spcBef>
                          <a:spcPts val="0"/>
                        </a:spcBef>
                        <a:spcAft>
                          <a:spcPts val="0"/>
                        </a:spcAft>
                      </a:pPr>
                      <a:r>
                        <a:rPr lang="en-US" sz="1400">
                          <a:effectLst/>
                          <a:latin typeface="Calibri"/>
                          <a:ea typeface="Calibri" panose="020F0502020204030204" pitchFamily="34" charset="0"/>
                          <a:cs typeface="Times New Roman"/>
                        </a:rPr>
                        <a:t>The STAC’s primary purpose is to seek consensus, exchange views, share information, provide advice and/or recommendations; or facilitate any other interaction related to intergovernmental responsibilities or administration of HHS programs, including those that arise explicitly or implicitly under statute, regulation or Executive Order. </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Devin Delrow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Associate Director for Tribal Affairs</a:t>
                      </a:r>
                    </a:p>
                    <a:p>
                      <a:pPr marL="0" marR="0">
                        <a:lnSpc>
                          <a:spcPct val="107000"/>
                        </a:lnSpc>
                        <a:spcBef>
                          <a:spcPts val="0"/>
                        </a:spcBef>
                        <a:spcAft>
                          <a:spcPts val="0"/>
                        </a:spcAft>
                      </a:pPr>
                      <a:r>
                        <a:rPr lang="en-US" sz="14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Devin.Delrow@hhs.gov</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394476624"/>
                  </a:ext>
                </a:extLst>
              </a:tr>
            </a:tbl>
          </a:graphicData>
        </a:graphic>
      </p:graphicFrame>
      <p:sp>
        <p:nvSpPr>
          <p:cNvPr id="14" name="Title 1">
            <a:extLst>
              <a:ext uri="{FF2B5EF4-FFF2-40B4-BE49-F238E27FC236}">
                <a16:creationId xmlns:a16="http://schemas.microsoft.com/office/drawing/2014/main" id="{73E15BE6-62C8-4395-B985-4A79CC89B941}"/>
              </a:ext>
            </a:extLst>
          </p:cNvPr>
          <p:cNvSpPr>
            <a:spLocks noGrp="1"/>
          </p:cNvSpPr>
          <p:nvPr>
            <p:ph type="title"/>
          </p:nvPr>
        </p:nvSpPr>
        <p:spPr>
          <a:xfrm>
            <a:off x="292100" y="255655"/>
            <a:ext cx="8686800" cy="777875"/>
          </a:xfrm>
        </p:spPr>
        <p:txBody>
          <a:bodyPr>
            <a:noAutofit/>
          </a:bodyPr>
          <a:lstStyle/>
          <a:p>
            <a:r>
              <a:rPr lang="en-US" sz="2800" b="1"/>
              <a:t>Vacancies by HHS Tribal Advisory Committees | </a:t>
            </a:r>
            <a:r>
              <a:rPr lang="en-US" sz="2800" b="1" i="1"/>
              <a:t>Page 3 of 4</a:t>
            </a:r>
          </a:p>
        </p:txBody>
      </p:sp>
      <p:pic>
        <p:nvPicPr>
          <p:cNvPr id="15" name="Picture 14" descr="A picture containing text, device&#10;&#10;Description automatically generated">
            <a:extLst>
              <a:ext uri="{FF2B5EF4-FFF2-40B4-BE49-F238E27FC236}">
                <a16:creationId xmlns:a16="http://schemas.microsoft.com/office/drawing/2014/main" id="{A112C91D-6F99-4529-8B28-023A05D3E1B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
        <p:nvSpPr>
          <p:cNvPr id="8" name="TextBox 7">
            <a:extLst>
              <a:ext uri="{FF2B5EF4-FFF2-40B4-BE49-F238E27FC236}">
                <a16:creationId xmlns:a16="http://schemas.microsoft.com/office/drawing/2014/main" id="{EE171837-B966-4DC6-98A3-77823B53A5D8}"/>
              </a:ext>
            </a:extLst>
          </p:cNvPr>
          <p:cNvSpPr txBox="1"/>
          <p:nvPr/>
        </p:nvSpPr>
        <p:spPr>
          <a:xfrm>
            <a:off x="9817100" y="6606162"/>
            <a:ext cx="2235200" cy="523220"/>
          </a:xfrm>
          <a:prstGeom prst="rect">
            <a:avLst/>
          </a:prstGeom>
          <a:noFill/>
        </p:spPr>
        <p:txBody>
          <a:bodyPr wrap="square" lIns="91440" tIns="45720" rIns="91440" bIns="45720" rtlCol="0" anchor="t">
            <a:spAutoFit/>
          </a:bodyPr>
          <a:lstStyle/>
          <a:p>
            <a:pPr algn="r"/>
            <a:r>
              <a:rPr lang="en-US" sz="1400"/>
              <a:t>Updated: 2/27/2024</a:t>
            </a:r>
          </a:p>
          <a:p>
            <a:pPr algn="r"/>
            <a:endParaRPr lang="en-US" sz="1400" dirty="0">
              <a:cs typeface="Calibri"/>
            </a:endParaRPr>
          </a:p>
        </p:txBody>
      </p:sp>
      <p:sp>
        <p:nvSpPr>
          <p:cNvPr id="2" name="TextBox 1">
            <a:extLst>
              <a:ext uri="{FF2B5EF4-FFF2-40B4-BE49-F238E27FC236}">
                <a16:creationId xmlns:a16="http://schemas.microsoft.com/office/drawing/2014/main" id="{9C4B19BB-3DAA-665D-B678-EC0FB45E2DA4}"/>
              </a:ext>
            </a:extLst>
          </p:cNvPr>
          <p:cNvSpPr txBox="1"/>
          <p:nvPr/>
        </p:nvSpPr>
        <p:spPr>
          <a:xfrm>
            <a:off x="480767" y="6574422"/>
            <a:ext cx="3780148" cy="276999"/>
          </a:xfrm>
          <a:prstGeom prst="rect">
            <a:avLst/>
          </a:prstGeom>
          <a:noFill/>
        </p:spPr>
        <p:txBody>
          <a:bodyPr wrap="square" rtlCol="0">
            <a:spAutoFit/>
          </a:bodyPr>
          <a:lstStyle/>
          <a:p>
            <a:r>
              <a:rPr lang="en-US" sz="1200"/>
              <a:t>*Nomination Pending</a:t>
            </a:r>
          </a:p>
        </p:txBody>
      </p:sp>
    </p:spTree>
    <p:extLst>
      <p:ext uri="{BB962C8B-B14F-4D97-AF65-F5344CB8AC3E}">
        <p14:creationId xmlns:p14="http://schemas.microsoft.com/office/powerpoint/2010/main" val="555399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19564A8-1F5A-4E74-85C1-19106489120E}"/>
              </a:ext>
            </a:extLst>
          </p:cNvPr>
          <p:cNvGraphicFramePr>
            <a:graphicFrameLocks noGrp="1"/>
          </p:cNvGraphicFramePr>
          <p:nvPr>
            <p:ph idx="1"/>
            <p:extLst>
              <p:ext uri="{D42A27DB-BD31-4B8C-83A1-F6EECF244321}">
                <p14:modId xmlns:p14="http://schemas.microsoft.com/office/powerpoint/2010/main" val="3337421634"/>
              </p:ext>
            </p:extLst>
          </p:nvPr>
        </p:nvGraphicFramePr>
        <p:xfrm>
          <a:off x="292100" y="1047751"/>
          <a:ext cx="11595101" cy="4700660"/>
        </p:xfrm>
        <a:graphic>
          <a:graphicData uri="http://schemas.openxmlformats.org/drawingml/2006/table">
            <a:tbl>
              <a:tblPr firstRow="1" firstCol="1" bandRow="1">
                <a:tableStyleId>{7DF18680-E054-41AD-8BC1-D1AEF772440D}</a:tableStyleId>
              </a:tblPr>
              <a:tblGrid>
                <a:gridCol w="1808836">
                  <a:extLst>
                    <a:ext uri="{9D8B030D-6E8A-4147-A177-3AD203B41FA5}">
                      <a16:colId xmlns:a16="http://schemas.microsoft.com/office/drawing/2014/main" val="2351390549"/>
                    </a:ext>
                  </a:extLst>
                </a:gridCol>
                <a:gridCol w="2813964">
                  <a:extLst>
                    <a:ext uri="{9D8B030D-6E8A-4147-A177-3AD203B41FA5}">
                      <a16:colId xmlns:a16="http://schemas.microsoft.com/office/drawing/2014/main" val="1772195025"/>
                    </a:ext>
                  </a:extLst>
                </a:gridCol>
                <a:gridCol w="3962400">
                  <a:extLst>
                    <a:ext uri="{9D8B030D-6E8A-4147-A177-3AD203B41FA5}">
                      <a16:colId xmlns:a16="http://schemas.microsoft.com/office/drawing/2014/main" val="2299913236"/>
                    </a:ext>
                  </a:extLst>
                </a:gridCol>
                <a:gridCol w="3009901">
                  <a:extLst>
                    <a:ext uri="{9D8B030D-6E8A-4147-A177-3AD203B41FA5}">
                      <a16:colId xmlns:a16="http://schemas.microsoft.com/office/drawing/2014/main" val="1371260701"/>
                    </a:ext>
                  </a:extLst>
                </a:gridCol>
              </a:tblGrid>
              <a:tr h="210721">
                <a:tc>
                  <a:txBody>
                    <a:bodyPr/>
                    <a:lstStyle/>
                    <a:p>
                      <a:pPr marL="0" marR="0" algn="ctr">
                        <a:lnSpc>
                          <a:spcPct val="107000"/>
                        </a:lnSpc>
                        <a:spcBef>
                          <a:spcPts val="0"/>
                        </a:spcBef>
                        <a:spcAft>
                          <a:spcPts val="0"/>
                        </a:spcAft>
                      </a:pPr>
                      <a:r>
                        <a:rPr lang="en-US" sz="1400">
                          <a:solidFill>
                            <a:schemeClr val="bg1"/>
                          </a:solidFill>
                          <a:effectLst/>
                        </a:rPr>
                        <a:t>Committee Name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Vacancies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Purpose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Federal Contact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944505"/>
                  </a:ext>
                </a:extLst>
              </a:tr>
              <a:tr h="2010663">
                <a:tc>
                  <a:txBody>
                    <a:bodyPr/>
                    <a:lstStyle/>
                    <a:p>
                      <a:pPr marL="0" marR="0">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SAMHSA TTAC: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Substance Abuse and Mental Health Services Administration Tribal Technical Advisory Committee</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marL="0" marR="0" lvl="0" indent="0">
                        <a:lnSpc>
                          <a:spcPct val="107000"/>
                        </a:lnSpc>
                        <a:spcBef>
                          <a:spcPts val="0"/>
                        </a:spcBef>
                        <a:spcAft>
                          <a:spcPts val="0"/>
                        </a:spcAft>
                        <a:buFont typeface="Arial" panose="020B0604020202020204" pitchFamily="34" charset="0"/>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Primary</a:t>
                      </a: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Phoenix</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Tucson</a:t>
                      </a:r>
                    </a:p>
                    <a:p>
                      <a:pPr marL="0" marR="0" lvl="0" indent="0">
                        <a:lnSpc>
                          <a:spcPct val="107000"/>
                        </a:lnSpc>
                        <a:spcBef>
                          <a:spcPts val="0"/>
                        </a:spcBef>
                        <a:spcAft>
                          <a:spcPts val="0"/>
                        </a:spcAft>
                        <a:buFont typeface="Arial" panose="020B0604020202020204" pitchFamily="34" charset="0"/>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Alternate</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Bemidji</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Billings</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California</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Nashville</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Phoenix</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Tucson</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SAMHSA TTAC will provide a complementary venue wherein Tribal representatives and SAMHSA staff will exchange information about public health issues in Indian Country, identify urgent mental health and substance abuse needs in AI/AN communities, and discuss collaborative approaches to addressing these issues and needs.</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Captain Karen Hearod</a:t>
                      </a:r>
                    </a:p>
                    <a:p>
                      <a:pPr marL="0" marR="0">
                        <a:lnSpc>
                          <a:spcPct val="107000"/>
                        </a:lnSpc>
                        <a:spcBef>
                          <a:spcPts val="0"/>
                        </a:spcBef>
                        <a:spcAft>
                          <a:spcPts val="0"/>
                        </a:spcAft>
                      </a:pPr>
                      <a:r>
                        <a:rPr lang="en-US" sz="1400" b="0">
                          <a:effectLst/>
                          <a:latin typeface="Calibri" panose="020F0502020204030204" pitchFamily="34" charset="0"/>
                          <a:ea typeface="Calibri" panose="020F0502020204030204" pitchFamily="34" charset="0"/>
                          <a:cs typeface="Times New Roman" panose="02020603050405020304" pitchFamily="18" charset="0"/>
                        </a:rPr>
                        <a:t>Karen.hearod@samhsa.hhs.gov</a:t>
                      </a:r>
                    </a:p>
                  </a:txBody>
                  <a:tcPr marL="68580" marR="68580" marT="0" marB="0"/>
                </a:tc>
                <a:extLst>
                  <a:ext uri="{0D108BD9-81ED-4DB2-BD59-A6C34878D82A}">
                    <a16:rowId xmlns:a16="http://schemas.microsoft.com/office/drawing/2014/main" val="2608760431"/>
                  </a:ext>
                </a:extLst>
              </a:tr>
              <a:tr h="2209745">
                <a:tc>
                  <a:txBody>
                    <a:bodyPr/>
                    <a:lstStyle/>
                    <a:p>
                      <a:pPr marL="0" marR="0">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VA TAC: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Veterans’ Affairs Tribal Advisory Committee</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b="1">
                          <a:effectLst/>
                          <a:latin typeface="Calibri" panose="020F0502020204030204" pitchFamily="34" charset="0"/>
                          <a:ea typeface="Calibri" panose="020F0502020204030204" pitchFamily="34" charset="0"/>
                          <a:cs typeface="Times New Roman" panose="02020603050405020304" pitchFamily="18" charset="0"/>
                        </a:rPr>
                        <a:t>Primary</a:t>
                      </a:r>
                    </a:p>
                    <a:p>
                      <a:pPr marL="285750" marR="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California</a:t>
                      </a:r>
                    </a:p>
                    <a:p>
                      <a:pPr marL="285750" marR="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Nashville</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Committee serves in an advisory capacity and advises the Secretary on ways the Department can improve the programs and services of the Department to better serve Native American Veterans. Committee members make recommendations to the Secretary regarding such activities.</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Terry Bentley, Tribal Relations Specialist-Pacific District</a:t>
                      </a:r>
                    </a:p>
                    <a:p>
                      <a:pPr marL="0" marR="0">
                        <a:lnSpc>
                          <a:spcPct val="107000"/>
                        </a:lnSpc>
                        <a:spcBef>
                          <a:spcPts val="0"/>
                        </a:spcBef>
                        <a:spcAft>
                          <a:spcPts val="0"/>
                        </a:spcAft>
                      </a:pPr>
                      <a:r>
                        <a:rPr lang="en-US" sz="1400" b="0">
                          <a:effectLst/>
                          <a:latin typeface="Calibri" panose="020F0502020204030204" pitchFamily="34" charset="0"/>
                          <a:ea typeface="Calibri" panose="020F0502020204030204" pitchFamily="34" charset="0"/>
                          <a:cs typeface="Times New Roman" panose="02020603050405020304" pitchFamily="18" charset="0"/>
                        </a:rPr>
                        <a:t>terry.Bentley@va.gov</a:t>
                      </a:r>
                    </a:p>
                  </a:txBody>
                  <a:tcPr marL="68580" marR="68580" marT="0" marB="0"/>
                </a:tc>
                <a:extLst>
                  <a:ext uri="{0D108BD9-81ED-4DB2-BD59-A6C34878D82A}">
                    <a16:rowId xmlns:a16="http://schemas.microsoft.com/office/drawing/2014/main" val="394476624"/>
                  </a:ext>
                </a:extLst>
              </a:tr>
            </a:tbl>
          </a:graphicData>
        </a:graphic>
      </p:graphicFrame>
      <p:sp>
        <p:nvSpPr>
          <p:cNvPr id="14" name="Title 1">
            <a:extLst>
              <a:ext uri="{FF2B5EF4-FFF2-40B4-BE49-F238E27FC236}">
                <a16:creationId xmlns:a16="http://schemas.microsoft.com/office/drawing/2014/main" id="{7BBF728F-F0CB-49EF-8C00-3500C8045049}"/>
              </a:ext>
            </a:extLst>
          </p:cNvPr>
          <p:cNvSpPr>
            <a:spLocks noGrp="1"/>
          </p:cNvSpPr>
          <p:nvPr>
            <p:ph type="title"/>
          </p:nvPr>
        </p:nvSpPr>
        <p:spPr>
          <a:xfrm>
            <a:off x="292100" y="255655"/>
            <a:ext cx="8686800" cy="777875"/>
          </a:xfrm>
        </p:spPr>
        <p:txBody>
          <a:bodyPr>
            <a:noAutofit/>
          </a:bodyPr>
          <a:lstStyle/>
          <a:p>
            <a:r>
              <a:rPr lang="en-US" sz="2800" b="1"/>
              <a:t>Vacancies by HHS Tribal Advisory Committees | </a:t>
            </a:r>
            <a:r>
              <a:rPr lang="en-US" sz="2800" b="1" i="1"/>
              <a:t>Page 4 of 4</a:t>
            </a:r>
          </a:p>
        </p:txBody>
      </p:sp>
      <p:pic>
        <p:nvPicPr>
          <p:cNvPr id="15" name="Picture 14" descr="A picture containing text, device&#10;&#10;Description automatically generated">
            <a:extLst>
              <a:ext uri="{FF2B5EF4-FFF2-40B4-BE49-F238E27FC236}">
                <a16:creationId xmlns:a16="http://schemas.microsoft.com/office/drawing/2014/main" id="{0AF8686D-1CF2-4417-8BA7-D89885CE4E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
        <p:nvSpPr>
          <p:cNvPr id="8" name="TextBox 7">
            <a:extLst>
              <a:ext uri="{FF2B5EF4-FFF2-40B4-BE49-F238E27FC236}">
                <a16:creationId xmlns:a16="http://schemas.microsoft.com/office/drawing/2014/main" id="{0B2A4CB3-71F8-4E81-9F7D-F389C57625CB}"/>
              </a:ext>
            </a:extLst>
          </p:cNvPr>
          <p:cNvSpPr txBox="1"/>
          <p:nvPr/>
        </p:nvSpPr>
        <p:spPr>
          <a:xfrm>
            <a:off x="9664700" y="6439632"/>
            <a:ext cx="2235200" cy="523220"/>
          </a:xfrm>
          <a:prstGeom prst="rect">
            <a:avLst/>
          </a:prstGeom>
          <a:noFill/>
        </p:spPr>
        <p:txBody>
          <a:bodyPr wrap="square" lIns="91440" tIns="45720" rIns="91440" bIns="45720" rtlCol="0" anchor="t">
            <a:spAutoFit/>
          </a:bodyPr>
          <a:lstStyle/>
          <a:p>
            <a:pPr algn="r"/>
            <a:r>
              <a:rPr lang="en-US" sz="1400" dirty="0"/>
              <a:t>Updated: 2/27/2024</a:t>
            </a:r>
          </a:p>
          <a:p>
            <a:pPr algn="r"/>
            <a:endParaRPr lang="en-US" sz="1400" dirty="0">
              <a:cs typeface="Calibri"/>
            </a:endParaRPr>
          </a:p>
        </p:txBody>
      </p:sp>
    </p:spTree>
    <p:extLst>
      <p:ext uri="{BB962C8B-B14F-4D97-AF65-F5344CB8AC3E}">
        <p14:creationId xmlns:p14="http://schemas.microsoft.com/office/powerpoint/2010/main" val="2452724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19564A8-1F5A-4E74-85C1-19106489120E}"/>
              </a:ext>
            </a:extLst>
          </p:cNvPr>
          <p:cNvGraphicFramePr>
            <a:graphicFrameLocks noGrp="1"/>
          </p:cNvGraphicFramePr>
          <p:nvPr>
            <p:ph idx="1"/>
            <p:extLst>
              <p:ext uri="{D42A27DB-BD31-4B8C-83A1-F6EECF244321}">
                <p14:modId xmlns:p14="http://schemas.microsoft.com/office/powerpoint/2010/main" val="1450719292"/>
              </p:ext>
            </p:extLst>
          </p:nvPr>
        </p:nvGraphicFramePr>
        <p:xfrm>
          <a:off x="292100" y="1033530"/>
          <a:ext cx="11595101" cy="4033770"/>
        </p:xfrm>
        <a:graphic>
          <a:graphicData uri="http://schemas.openxmlformats.org/drawingml/2006/table">
            <a:tbl>
              <a:tblPr firstRow="1" firstCol="1" bandRow="1">
                <a:tableStyleId>{93296810-A885-4BE3-A3E7-6D5BEEA58F35}</a:tableStyleId>
              </a:tblPr>
              <a:tblGrid>
                <a:gridCol w="1536700">
                  <a:extLst>
                    <a:ext uri="{9D8B030D-6E8A-4147-A177-3AD203B41FA5}">
                      <a16:colId xmlns:a16="http://schemas.microsoft.com/office/drawing/2014/main" val="2351390549"/>
                    </a:ext>
                  </a:extLst>
                </a:gridCol>
                <a:gridCol w="3086100">
                  <a:extLst>
                    <a:ext uri="{9D8B030D-6E8A-4147-A177-3AD203B41FA5}">
                      <a16:colId xmlns:a16="http://schemas.microsoft.com/office/drawing/2014/main" val="1772195025"/>
                    </a:ext>
                  </a:extLst>
                </a:gridCol>
                <a:gridCol w="3962400">
                  <a:extLst>
                    <a:ext uri="{9D8B030D-6E8A-4147-A177-3AD203B41FA5}">
                      <a16:colId xmlns:a16="http://schemas.microsoft.com/office/drawing/2014/main" val="2299913236"/>
                    </a:ext>
                  </a:extLst>
                </a:gridCol>
                <a:gridCol w="3009901">
                  <a:extLst>
                    <a:ext uri="{9D8B030D-6E8A-4147-A177-3AD203B41FA5}">
                      <a16:colId xmlns:a16="http://schemas.microsoft.com/office/drawing/2014/main" val="1371260701"/>
                    </a:ext>
                  </a:extLst>
                </a:gridCol>
              </a:tblGrid>
              <a:tr h="199460">
                <a:tc>
                  <a:txBody>
                    <a:bodyPr/>
                    <a:lstStyle/>
                    <a:p>
                      <a:pPr marL="0" marR="0" algn="ctr">
                        <a:lnSpc>
                          <a:spcPct val="107000"/>
                        </a:lnSpc>
                        <a:spcBef>
                          <a:spcPts val="0"/>
                        </a:spcBef>
                        <a:spcAft>
                          <a:spcPts val="0"/>
                        </a:spcAft>
                      </a:pPr>
                      <a:r>
                        <a:rPr lang="en-US" sz="1400">
                          <a:solidFill>
                            <a:schemeClr val="bg1"/>
                          </a:solidFill>
                          <a:effectLst/>
                        </a:rPr>
                        <a:t>Committee Name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Vacancies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Purpose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Federal Contact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944505"/>
                  </a:ext>
                </a:extLst>
              </a:tr>
              <a:tr h="2086863">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DSTAC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Direct Service Tribes Advisory Committee</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tc>
                <a:tc>
                  <a:txBody>
                    <a:bodyPr/>
                    <a:lstStyle/>
                    <a:p>
                      <a:pPr marL="0" marR="0" lvl="0" indent="0">
                        <a:lnSpc>
                          <a:spcPct val="107000"/>
                        </a:lnSpc>
                        <a:spcBef>
                          <a:spcPts val="0"/>
                        </a:spcBef>
                        <a:spcAft>
                          <a:spcPts val="0"/>
                        </a:spcAft>
                        <a:buFont typeface="Symbol" panose="05050102010706020507" pitchFamily="18" charset="2"/>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Alternates</a:t>
                      </a:r>
                    </a:p>
                    <a:p>
                      <a:pPr marL="342900" marR="0" lvl="0" indent="-342900">
                        <a:lnSpc>
                          <a:spcPct val="107000"/>
                        </a:lnSpc>
                        <a:spcBef>
                          <a:spcPts val="0"/>
                        </a:spcBef>
                        <a:spcAft>
                          <a:spcPts val="0"/>
                        </a:spcAft>
                        <a:buFont typeface="Symbol" panose="05050102010706020507" pitchFamily="18" charset="2"/>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Albuquerque</a:t>
                      </a:r>
                    </a:p>
                    <a:p>
                      <a:pPr marL="342900" marR="0" lvl="0" indent="-342900">
                        <a:lnSpc>
                          <a:spcPct val="107000"/>
                        </a:lnSpc>
                        <a:spcBef>
                          <a:spcPts val="0"/>
                        </a:spcBef>
                        <a:spcAft>
                          <a:spcPts val="0"/>
                        </a:spcAft>
                        <a:buFont typeface="Symbol" panose="05050102010706020507" pitchFamily="18" charset="2"/>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Bemidji</a:t>
                      </a:r>
                    </a:p>
                    <a:p>
                      <a:pPr marL="342900" marR="0" lvl="0" indent="-342900">
                        <a:lnSpc>
                          <a:spcPct val="107000"/>
                        </a:lnSpc>
                        <a:spcBef>
                          <a:spcPts val="0"/>
                        </a:spcBef>
                        <a:spcAft>
                          <a:spcPts val="0"/>
                        </a:spcAft>
                        <a:buFont typeface="Symbol" panose="05050102010706020507" pitchFamily="18" charset="2"/>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Billings</a:t>
                      </a:r>
                    </a:p>
                    <a:p>
                      <a:pPr marL="0" marR="0" lvl="0" indent="0">
                        <a:lnSpc>
                          <a:spcPct val="107000"/>
                        </a:lnSpc>
                        <a:spcBef>
                          <a:spcPts val="0"/>
                        </a:spcBef>
                        <a:spcAft>
                          <a:spcPts val="0"/>
                        </a:spcAft>
                        <a:buFont typeface="Symbol" panose="05050102010706020507" pitchFamily="18" charset="2"/>
                        <a:buNone/>
                      </a:pPr>
                      <a:endParaRPr lang="en-US" sz="14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Direct Service Tribes Advisory Committee (DSTAC) was established to provide leadership that advises the Indian Health Service (IHS) Director on the development of health policy and participates in IHS decision-making that affects the delivery of health care. DSTAC also offers advocacy and policy guidance by regularly providing recommendations to the Agency.</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Terri Schmidt</a:t>
                      </a:r>
                      <a:br>
                        <a:rPr lang="en-US" sz="1400">
                          <a:effectLst/>
                          <a:latin typeface="Calibri" panose="020F0502020204030204" pitchFamily="34" charset="0"/>
                          <a:ea typeface="Calibri" panose="020F0502020204030204" pitchFamily="34" charset="0"/>
                          <a:cs typeface="Times New Roman" panose="02020603050405020304" pitchFamily="18" charset="0"/>
                        </a:rPr>
                      </a:br>
                      <a:r>
                        <a:rPr lang="en-US" sz="1400">
                          <a:effectLst/>
                          <a:latin typeface="Calibri" panose="020F0502020204030204" pitchFamily="34" charset="0"/>
                          <a:ea typeface="Calibri" panose="020F0502020204030204" pitchFamily="34" charset="0"/>
                          <a:cs typeface="Times New Roman" panose="02020603050405020304" pitchFamily="18" charset="0"/>
                        </a:rPr>
                        <a:t>Director, ODSCT</a:t>
                      </a: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Terri.Schmidt@ihs.gov</a:t>
                      </a:r>
                    </a:p>
                    <a:p>
                      <a:pPr marL="0" marR="0">
                        <a:lnSpc>
                          <a:spcPct val="107000"/>
                        </a:lnSpc>
                        <a:spcBef>
                          <a:spcPts val="0"/>
                        </a:spcBef>
                        <a:spcAft>
                          <a:spcPts val="0"/>
                        </a:spcAft>
                      </a:pP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8760431"/>
                  </a:ext>
                </a:extLst>
              </a:tr>
              <a:tr h="1728721">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FFAB</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Facilities Appropriations Advisory Board</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No Vacancies </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Facilities Appropriation Advisory Board (FAAB) is established as a standing committee of Tribal and Indian Health Service (IHS) representatives.  The primary purpose of the FAAB is to make recommendations to the Director, IHS on matters involving all Office of Environmental Health and Engineering (OEHE) programs.</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Benjamin Shuman, IHS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Benjamin.shuman@ihs.gov</a:t>
                      </a:r>
                    </a:p>
                  </a:txBody>
                  <a:tcPr marL="68580" marR="68580" marT="0" marB="0"/>
                </a:tc>
                <a:extLst>
                  <a:ext uri="{0D108BD9-81ED-4DB2-BD59-A6C34878D82A}">
                    <a16:rowId xmlns:a16="http://schemas.microsoft.com/office/drawing/2014/main" val="394476624"/>
                  </a:ext>
                </a:extLst>
              </a:tr>
            </a:tbl>
          </a:graphicData>
        </a:graphic>
      </p:graphicFrame>
      <p:sp>
        <p:nvSpPr>
          <p:cNvPr id="9" name="Title 1">
            <a:extLst>
              <a:ext uri="{FF2B5EF4-FFF2-40B4-BE49-F238E27FC236}">
                <a16:creationId xmlns:a16="http://schemas.microsoft.com/office/drawing/2014/main" id="{05A0A842-637B-4994-954B-B01BDCC3B379}"/>
              </a:ext>
            </a:extLst>
          </p:cNvPr>
          <p:cNvSpPr txBox="1">
            <a:spLocks/>
          </p:cNvSpPr>
          <p:nvPr/>
        </p:nvSpPr>
        <p:spPr>
          <a:xfrm>
            <a:off x="292100" y="255655"/>
            <a:ext cx="8686800" cy="7778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a:t>Vacancies by IHS Tribal Advisory Committees | </a:t>
            </a:r>
            <a:r>
              <a:rPr lang="en-US" sz="2800" b="1" i="1"/>
              <a:t>Page 2 of 4</a:t>
            </a:r>
          </a:p>
        </p:txBody>
      </p:sp>
      <p:pic>
        <p:nvPicPr>
          <p:cNvPr id="10" name="Picture 9" descr="A picture containing text, device&#10;&#10;Description automatically generated">
            <a:extLst>
              <a:ext uri="{FF2B5EF4-FFF2-40B4-BE49-F238E27FC236}">
                <a16:creationId xmlns:a16="http://schemas.microsoft.com/office/drawing/2014/main" id="{DED2E900-DD7E-4D6B-B0C2-909420D050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
        <p:nvSpPr>
          <p:cNvPr id="8" name="TextBox 7">
            <a:extLst>
              <a:ext uri="{FF2B5EF4-FFF2-40B4-BE49-F238E27FC236}">
                <a16:creationId xmlns:a16="http://schemas.microsoft.com/office/drawing/2014/main" id="{898BFFBC-DD54-45C3-9D30-01333528E806}"/>
              </a:ext>
            </a:extLst>
          </p:cNvPr>
          <p:cNvSpPr txBox="1"/>
          <p:nvPr/>
        </p:nvSpPr>
        <p:spPr>
          <a:xfrm>
            <a:off x="9664700" y="6439632"/>
            <a:ext cx="2235200" cy="738664"/>
          </a:xfrm>
          <a:prstGeom prst="rect">
            <a:avLst/>
          </a:prstGeom>
          <a:noFill/>
        </p:spPr>
        <p:txBody>
          <a:bodyPr wrap="square" lIns="91440" tIns="45720" rIns="91440" bIns="45720" rtlCol="0" anchor="t">
            <a:spAutoFit/>
          </a:bodyPr>
          <a:lstStyle/>
          <a:p>
            <a:pPr algn="r"/>
            <a:r>
              <a:rPr lang="en-US" sz="1400" dirty="0"/>
              <a:t>Updated: 2/27/2024</a:t>
            </a:r>
          </a:p>
          <a:p>
            <a:pPr algn="r"/>
            <a:endParaRPr lang="en-US" sz="1400" dirty="0">
              <a:cs typeface="Calibri"/>
            </a:endParaRPr>
          </a:p>
          <a:p>
            <a:pPr algn="r"/>
            <a:endParaRPr lang="en-US" sz="1400"/>
          </a:p>
        </p:txBody>
      </p:sp>
    </p:spTree>
    <p:extLst>
      <p:ext uri="{BB962C8B-B14F-4D97-AF65-F5344CB8AC3E}">
        <p14:creationId xmlns:p14="http://schemas.microsoft.com/office/powerpoint/2010/main" val="3639098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19564A8-1F5A-4E74-85C1-19106489120E}"/>
              </a:ext>
            </a:extLst>
          </p:cNvPr>
          <p:cNvGraphicFramePr>
            <a:graphicFrameLocks noGrp="1"/>
          </p:cNvGraphicFramePr>
          <p:nvPr>
            <p:ph idx="1"/>
            <p:extLst>
              <p:ext uri="{D42A27DB-BD31-4B8C-83A1-F6EECF244321}">
                <p14:modId xmlns:p14="http://schemas.microsoft.com/office/powerpoint/2010/main" val="1276031004"/>
              </p:ext>
            </p:extLst>
          </p:nvPr>
        </p:nvGraphicFramePr>
        <p:xfrm>
          <a:off x="292100" y="1047751"/>
          <a:ext cx="11595101" cy="5417884"/>
        </p:xfrm>
        <a:graphic>
          <a:graphicData uri="http://schemas.openxmlformats.org/drawingml/2006/table">
            <a:tbl>
              <a:tblPr firstRow="1" firstCol="1" bandRow="1">
                <a:tableStyleId>{93296810-A885-4BE3-A3E7-6D5BEEA58F35}</a:tableStyleId>
              </a:tblPr>
              <a:tblGrid>
                <a:gridCol w="1808836">
                  <a:extLst>
                    <a:ext uri="{9D8B030D-6E8A-4147-A177-3AD203B41FA5}">
                      <a16:colId xmlns:a16="http://schemas.microsoft.com/office/drawing/2014/main" val="2351390549"/>
                    </a:ext>
                  </a:extLst>
                </a:gridCol>
                <a:gridCol w="2813964">
                  <a:extLst>
                    <a:ext uri="{9D8B030D-6E8A-4147-A177-3AD203B41FA5}">
                      <a16:colId xmlns:a16="http://schemas.microsoft.com/office/drawing/2014/main" val="1772195025"/>
                    </a:ext>
                  </a:extLst>
                </a:gridCol>
                <a:gridCol w="3962400">
                  <a:extLst>
                    <a:ext uri="{9D8B030D-6E8A-4147-A177-3AD203B41FA5}">
                      <a16:colId xmlns:a16="http://schemas.microsoft.com/office/drawing/2014/main" val="2299913236"/>
                    </a:ext>
                  </a:extLst>
                </a:gridCol>
                <a:gridCol w="3009901">
                  <a:extLst>
                    <a:ext uri="{9D8B030D-6E8A-4147-A177-3AD203B41FA5}">
                      <a16:colId xmlns:a16="http://schemas.microsoft.com/office/drawing/2014/main" val="1371260701"/>
                    </a:ext>
                  </a:extLst>
                </a:gridCol>
              </a:tblGrid>
              <a:tr h="210721">
                <a:tc>
                  <a:txBody>
                    <a:bodyPr/>
                    <a:lstStyle/>
                    <a:p>
                      <a:pPr marL="0" marR="0" algn="ctr">
                        <a:lnSpc>
                          <a:spcPct val="107000"/>
                        </a:lnSpc>
                        <a:spcBef>
                          <a:spcPts val="0"/>
                        </a:spcBef>
                        <a:spcAft>
                          <a:spcPts val="0"/>
                        </a:spcAft>
                      </a:pPr>
                      <a:r>
                        <a:rPr lang="en-US" sz="1400">
                          <a:solidFill>
                            <a:schemeClr val="bg1"/>
                          </a:solidFill>
                          <a:effectLst/>
                        </a:rPr>
                        <a:t>Committee Name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Vacancies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Purpose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Federal Contact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944505"/>
                  </a:ext>
                </a:extLst>
              </a:tr>
              <a:tr h="2010663">
                <a:tc>
                  <a:txBody>
                    <a:bodyPr/>
                    <a:lstStyle/>
                    <a:p>
                      <a:pPr marL="0" marR="0">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CHAP</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Community Health Aide Program Tribal Advisory Group</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nSpc>
                          <a:spcPct val="107000"/>
                        </a:lnSpc>
                        <a:spcBef>
                          <a:spcPts val="0"/>
                        </a:spcBef>
                        <a:spcAft>
                          <a:spcPts val="0"/>
                        </a:spcAft>
                        <a:buFont typeface="Symbol" panose="05050102010706020507" pitchFamily="18" charset="2"/>
                        <a:buNone/>
                      </a:pPr>
                      <a:r>
                        <a:rPr lang="en-US" sz="1200" b="1">
                          <a:effectLst/>
                          <a:latin typeface="Calibri" panose="020F0502020204030204" pitchFamily="34" charset="0"/>
                          <a:ea typeface="Calibri" panose="020F0502020204030204" pitchFamily="34" charset="0"/>
                          <a:cs typeface="Times New Roman" panose="02020603050405020304" pitchFamily="18" charset="0"/>
                        </a:rPr>
                        <a:t>Primary</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Albuquerque</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Navajo</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Oklahoma</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Phoenix</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Portland</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Tucson</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DSTAC</a:t>
                      </a:r>
                    </a:p>
                    <a:p>
                      <a:pPr marL="0" marR="0" lvl="0" indent="0">
                        <a:lnSpc>
                          <a:spcPct val="107000"/>
                        </a:lnSpc>
                        <a:spcBef>
                          <a:spcPts val="0"/>
                        </a:spcBef>
                        <a:spcAft>
                          <a:spcPts val="0"/>
                        </a:spcAft>
                        <a:buFont typeface="Symbol" panose="05050102010706020507" pitchFamily="18" charset="2"/>
                        <a:buNone/>
                      </a:pPr>
                      <a:r>
                        <a:rPr lang="en-US" sz="1200" b="1">
                          <a:effectLst/>
                          <a:latin typeface="Calibri" panose="020F0502020204030204" pitchFamily="34" charset="0"/>
                          <a:ea typeface="Calibri" panose="020F0502020204030204" pitchFamily="34" charset="0"/>
                          <a:cs typeface="Times New Roman" panose="02020603050405020304" pitchFamily="18" charset="0"/>
                        </a:rPr>
                        <a:t>Alternate</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Albuquerque</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Bemidji</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Nashville</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Tucson</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DSTAC</a:t>
                      </a:r>
                    </a:p>
                    <a:p>
                      <a:pPr marL="342900" marR="0" lvl="0" indent="-342900">
                        <a:lnSpc>
                          <a:spcPct val="107000"/>
                        </a:lnSpc>
                        <a:spcBef>
                          <a:spcPts val="0"/>
                        </a:spcBef>
                        <a:spcAft>
                          <a:spcPts val="0"/>
                        </a:spcAft>
                        <a:buFont typeface="Symbol" panose="05050102010706020507" pitchFamily="18" charset="2"/>
                        <a:buChar char=""/>
                      </a:pPr>
                      <a:r>
                        <a:rPr lang="en-US" sz="1200" b="0">
                          <a:effectLst/>
                          <a:latin typeface="Calibri" panose="020F0502020204030204" pitchFamily="34" charset="0"/>
                          <a:ea typeface="Calibri" panose="020F0502020204030204" pitchFamily="34" charset="0"/>
                          <a:cs typeface="Times New Roman" panose="02020603050405020304" pitchFamily="18" charset="0"/>
                        </a:rPr>
                        <a:t>TSGAC</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workgroup is charged with providing subject matter expertise, program information, innovative solutions, and advice to the Indian Health Service (IHS) to establish a National Community Health Aide Program.</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Donna Enfield, OCPS</a:t>
                      </a:r>
                    </a:p>
                    <a:p>
                      <a:pPr marL="0" marR="0">
                        <a:lnSpc>
                          <a:spcPct val="107000"/>
                        </a:lnSpc>
                        <a:spcBef>
                          <a:spcPts val="0"/>
                        </a:spcBef>
                        <a:spcAft>
                          <a:spcPts val="0"/>
                        </a:spcAft>
                      </a:pPr>
                      <a:r>
                        <a:rPr lang="en-US" sz="1400" b="0">
                          <a:effectLst/>
                          <a:latin typeface="Calibri" panose="020F0502020204030204" pitchFamily="34" charset="0"/>
                          <a:ea typeface="Calibri" panose="020F0502020204030204" pitchFamily="34" charset="0"/>
                          <a:cs typeface="Times New Roman" panose="02020603050405020304" pitchFamily="18" charset="0"/>
                        </a:rPr>
                        <a:t>donna.enfield@ihs.gov</a:t>
                      </a:r>
                    </a:p>
                  </a:txBody>
                  <a:tcPr marL="68580" marR="68580" marT="0" marB="0"/>
                </a:tc>
                <a:extLst>
                  <a:ext uri="{0D108BD9-81ED-4DB2-BD59-A6C34878D82A}">
                    <a16:rowId xmlns:a16="http://schemas.microsoft.com/office/drawing/2014/main" val="2608760431"/>
                  </a:ext>
                </a:extLst>
              </a:tr>
              <a:tr h="2209745">
                <a:tc>
                  <a:txBody>
                    <a:bodyPr/>
                    <a:lstStyle/>
                    <a:p>
                      <a:pPr marL="0" marR="0">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Director’s Workgroup on Improving Purchased/Referred Care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 </a:t>
                      </a:r>
                      <a:r>
                        <a:rPr lang="en-US" sz="1400" b="1">
                          <a:effectLst/>
                          <a:latin typeface="Calibri" panose="020F0502020204030204" pitchFamily="34" charset="0"/>
                          <a:ea typeface="Calibri" panose="020F0502020204030204" pitchFamily="34" charset="0"/>
                          <a:cs typeface="Times New Roman" panose="02020603050405020304" pitchFamily="18" charset="0"/>
                        </a:rPr>
                        <a:t>Tribal Representative</a:t>
                      </a:r>
                    </a:p>
                    <a:p>
                      <a:pPr marL="285750" marR="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Albuquerque</a:t>
                      </a:r>
                    </a:p>
                    <a:p>
                      <a:pPr marL="0" marR="0">
                        <a:lnSpc>
                          <a:spcPct val="107000"/>
                        </a:lnSpc>
                        <a:spcBef>
                          <a:spcPts val="0"/>
                        </a:spcBef>
                        <a:spcAft>
                          <a:spcPts val="0"/>
                        </a:spcAft>
                      </a:pP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purpose of the Director's Workgroup on Improving PRC (Workgroup) is to provide recommendations to the Indian Health Service (IHS) Director on strategies to improve and reform the Agency's PRC program. The Workgroup reviews input received to improve the PRC program; evaluates the existing formula for distributing PRC funds; and recommends improvements in the way PRC operations are conducted within IHS and the Indian health system. </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Felicia Roach</a:t>
                      </a:r>
                      <a:r>
                        <a:rPr lang="en-US" sz="1400">
                          <a:effectLst/>
                          <a:latin typeface="Calibri" panose="020F0502020204030204" pitchFamily="34" charset="0"/>
                          <a:ea typeface="Calibri" panose="020F0502020204030204" pitchFamily="34" charset="0"/>
                          <a:cs typeface="Times New Roman" panose="02020603050405020304" pitchFamily="18" charset="0"/>
                        </a:rPr>
                        <a:t>, Acting Director</a:t>
                      </a: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Division of Contract Care</a:t>
                      </a: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Office of Resource Access and Partnerships</a:t>
                      </a: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felicia.roach@ihs.gov</a:t>
                      </a:r>
                    </a:p>
                  </a:txBody>
                  <a:tcPr marL="68580" marR="68580" marT="0" marB="0"/>
                </a:tc>
                <a:extLst>
                  <a:ext uri="{0D108BD9-81ED-4DB2-BD59-A6C34878D82A}">
                    <a16:rowId xmlns:a16="http://schemas.microsoft.com/office/drawing/2014/main" val="394476624"/>
                  </a:ext>
                </a:extLst>
              </a:tr>
            </a:tbl>
          </a:graphicData>
        </a:graphic>
      </p:graphicFrame>
      <p:sp>
        <p:nvSpPr>
          <p:cNvPr id="8" name="Title 1">
            <a:extLst>
              <a:ext uri="{FF2B5EF4-FFF2-40B4-BE49-F238E27FC236}">
                <a16:creationId xmlns:a16="http://schemas.microsoft.com/office/drawing/2014/main" id="{A7B7BA46-ABF7-4255-9D3C-C5EF3354604B}"/>
              </a:ext>
            </a:extLst>
          </p:cNvPr>
          <p:cNvSpPr txBox="1">
            <a:spLocks/>
          </p:cNvSpPr>
          <p:nvPr/>
        </p:nvSpPr>
        <p:spPr>
          <a:xfrm>
            <a:off x="292100" y="255655"/>
            <a:ext cx="8686800" cy="7778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a:t>Vacancies by IHS Tribal Advisory Committees | </a:t>
            </a:r>
            <a:r>
              <a:rPr lang="en-US" sz="2800" b="1" i="1"/>
              <a:t>Page 1 of 4</a:t>
            </a:r>
          </a:p>
        </p:txBody>
      </p:sp>
      <p:pic>
        <p:nvPicPr>
          <p:cNvPr id="9" name="Picture 8" descr="A picture containing text, device&#10;&#10;Description automatically generated">
            <a:extLst>
              <a:ext uri="{FF2B5EF4-FFF2-40B4-BE49-F238E27FC236}">
                <a16:creationId xmlns:a16="http://schemas.microsoft.com/office/drawing/2014/main" id="{F78FAC6D-1374-4577-945C-AA2145D032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
        <p:nvSpPr>
          <p:cNvPr id="13" name="TextBox 12">
            <a:extLst>
              <a:ext uri="{FF2B5EF4-FFF2-40B4-BE49-F238E27FC236}">
                <a16:creationId xmlns:a16="http://schemas.microsoft.com/office/drawing/2014/main" id="{6EE3E844-53D4-46E9-B2A0-F09BAD2BAEAC}"/>
              </a:ext>
            </a:extLst>
          </p:cNvPr>
          <p:cNvSpPr txBox="1"/>
          <p:nvPr/>
        </p:nvSpPr>
        <p:spPr>
          <a:xfrm>
            <a:off x="9664700" y="6439632"/>
            <a:ext cx="2235200" cy="523220"/>
          </a:xfrm>
          <a:prstGeom prst="rect">
            <a:avLst/>
          </a:prstGeom>
          <a:noFill/>
        </p:spPr>
        <p:txBody>
          <a:bodyPr wrap="square" lIns="91440" tIns="45720" rIns="91440" bIns="45720" rtlCol="0" anchor="t">
            <a:spAutoFit/>
          </a:bodyPr>
          <a:lstStyle/>
          <a:p>
            <a:pPr algn="r"/>
            <a:r>
              <a:rPr lang="en-US" sz="1400" dirty="0"/>
              <a:t>Updated: 2/27/2024</a:t>
            </a:r>
          </a:p>
          <a:p>
            <a:pPr algn="r"/>
            <a:endParaRPr lang="en-US" sz="1400" dirty="0">
              <a:cs typeface="Calibri"/>
            </a:endParaRPr>
          </a:p>
        </p:txBody>
      </p:sp>
    </p:spTree>
    <p:extLst>
      <p:ext uri="{BB962C8B-B14F-4D97-AF65-F5344CB8AC3E}">
        <p14:creationId xmlns:p14="http://schemas.microsoft.com/office/powerpoint/2010/main" val="2425450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219564A8-1F5A-4E74-85C1-19106489120E}"/>
              </a:ext>
            </a:extLst>
          </p:cNvPr>
          <p:cNvGraphicFramePr>
            <a:graphicFrameLocks noGrp="1"/>
          </p:cNvGraphicFramePr>
          <p:nvPr>
            <p:ph idx="1"/>
            <p:extLst>
              <p:ext uri="{D42A27DB-BD31-4B8C-83A1-F6EECF244321}">
                <p14:modId xmlns:p14="http://schemas.microsoft.com/office/powerpoint/2010/main" val="2421486956"/>
              </p:ext>
            </p:extLst>
          </p:nvPr>
        </p:nvGraphicFramePr>
        <p:xfrm>
          <a:off x="292100" y="971551"/>
          <a:ext cx="11595101" cy="5769424"/>
        </p:xfrm>
        <a:graphic>
          <a:graphicData uri="http://schemas.openxmlformats.org/drawingml/2006/table">
            <a:tbl>
              <a:tblPr firstRow="1" firstCol="1" bandRow="1">
                <a:tableStyleId>{93296810-A885-4BE3-A3E7-6D5BEEA58F35}</a:tableStyleId>
              </a:tblPr>
              <a:tblGrid>
                <a:gridCol w="1808836">
                  <a:extLst>
                    <a:ext uri="{9D8B030D-6E8A-4147-A177-3AD203B41FA5}">
                      <a16:colId xmlns:a16="http://schemas.microsoft.com/office/drawing/2014/main" val="2351390549"/>
                    </a:ext>
                  </a:extLst>
                </a:gridCol>
                <a:gridCol w="2813964">
                  <a:extLst>
                    <a:ext uri="{9D8B030D-6E8A-4147-A177-3AD203B41FA5}">
                      <a16:colId xmlns:a16="http://schemas.microsoft.com/office/drawing/2014/main" val="1772195025"/>
                    </a:ext>
                  </a:extLst>
                </a:gridCol>
                <a:gridCol w="3962400">
                  <a:extLst>
                    <a:ext uri="{9D8B030D-6E8A-4147-A177-3AD203B41FA5}">
                      <a16:colId xmlns:a16="http://schemas.microsoft.com/office/drawing/2014/main" val="2299913236"/>
                    </a:ext>
                  </a:extLst>
                </a:gridCol>
                <a:gridCol w="3009901">
                  <a:extLst>
                    <a:ext uri="{9D8B030D-6E8A-4147-A177-3AD203B41FA5}">
                      <a16:colId xmlns:a16="http://schemas.microsoft.com/office/drawing/2014/main" val="1371260701"/>
                    </a:ext>
                  </a:extLst>
                </a:gridCol>
              </a:tblGrid>
              <a:tr h="225364">
                <a:tc>
                  <a:txBody>
                    <a:bodyPr/>
                    <a:lstStyle/>
                    <a:p>
                      <a:pPr marL="0" marR="0" algn="ctr">
                        <a:lnSpc>
                          <a:spcPct val="107000"/>
                        </a:lnSpc>
                        <a:spcBef>
                          <a:spcPts val="0"/>
                        </a:spcBef>
                        <a:spcAft>
                          <a:spcPts val="0"/>
                        </a:spcAft>
                      </a:pPr>
                      <a:r>
                        <a:rPr lang="en-US" sz="1400">
                          <a:solidFill>
                            <a:schemeClr val="bg1"/>
                          </a:solidFill>
                          <a:effectLst/>
                        </a:rPr>
                        <a:t>Committee Name</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a:effectLst/>
                        </a:rPr>
                        <a:t>Vacancies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Purpose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Federal Contact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4944505"/>
                  </a:ext>
                </a:extLst>
              </a:tr>
              <a:tr h="2681797">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ISAC: </a:t>
                      </a:r>
                      <a:r>
                        <a:rPr lang="en-US" sz="1400" b="1"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Information Systems Advisory Committee</a:t>
                      </a: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nchor="ctr"/>
                </a:tc>
                <a:tc>
                  <a:txBody>
                    <a:bodyPr/>
                    <a:lstStyle/>
                    <a:p>
                      <a:pPr marL="0" marR="0" lvl="0" indent="0">
                        <a:lnSpc>
                          <a:spcPct val="107000"/>
                        </a:lnSpc>
                        <a:spcBef>
                          <a:spcPts val="0"/>
                        </a:spcBef>
                        <a:spcAft>
                          <a:spcPts val="0"/>
                        </a:spcAft>
                        <a:buFont typeface="Symbol" panose="05050102010706020507" pitchFamily="18" charset="2"/>
                        <a:buNone/>
                      </a:pPr>
                      <a:r>
                        <a:rPr lang="en-US" sz="1400" b="1">
                          <a:effectLst/>
                          <a:latin typeface="Calibri" panose="020F0502020204030204" pitchFamily="34" charset="0"/>
                          <a:ea typeface="Calibri" panose="020F0502020204030204" pitchFamily="34" charset="0"/>
                          <a:cs typeface="Times New Roman" panose="02020603050405020304" pitchFamily="18" charset="0"/>
                        </a:rPr>
                        <a:t>Member</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TSGAC Member</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Albuquerque</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Bemidji</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Great Plains</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Phoenix</a:t>
                      </a:r>
                    </a:p>
                    <a:p>
                      <a:pPr marL="285750" marR="0" lvl="0" indent="-285750">
                        <a:lnSpc>
                          <a:spcPct val="107000"/>
                        </a:lnSpc>
                        <a:spcBef>
                          <a:spcPts val="0"/>
                        </a:spcBef>
                        <a:spcAft>
                          <a:spcPts val="0"/>
                        </a:spcAft>
                        <a:buFont typeface="Arial" panose="020B0604020202020204" pitchFamily="34" charset="0"/>
                        <a:buChar char="•"/>
                      </a:pPr>
                      <a:r>
                        <a:rPr lang="en-US" sz="1400" b="0">
                          <a:effectLst/>
                          <a:latin typeface="Calibri" panose="020F0502020204030204" pitchFamily="34" charset="0"/>
                          <a:ea typeface="Calibri" panose="020F0502020204030204" pitchFamily="34" charset="0"/>
                          <a:cs typeface="Times New Roman" panose="02020603050405020304" pitchFamily="18" charset="0"/>
                        </a:rPr>
                        <a:t>Tucson</a:t>
                      </a:r>
                    </a:p>
                    <a:p>
                      <a:pPr marL="0" marR="0" lvl="0" indent="0">
                        <a:lnSpc>
                          <a:spcPct val="107000"/>
                        </a:lnSpc>
                        <a:spcBef>
                          <a:spcPts val="0"/>
                        </a:spcBef>
                        <a:spcAft>
                          <a:spcPts val="0"/>
                        </a:spcAft>
                        <a:buFont typeface="Symbol" panose="05050102010706020507" pitchFamily="18" charset="2"/>
                        <a:buNone/>
                      </a:pP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Information Systems Advisory Committee (ISAC) is established to guide the development of a co-owned and co-managed Indian health information infrastructure and information systems. The ISAC will assist in insuring that information systems are available, accessible, useful, cost effective, and user friendly for local level providers, while continuing to create standardized aggregate data that supports advocacy for Indian health programs at the national level.</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Christy Tayrien, IHS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Christy.tayrien@ihs.gov</a:t>
                      </a:r>
                    </a:p>
                  </a:txBody>
                  <a:tcPr marL="68580" marR="68580" marT="0" marB="0"/>
                </a:tc>
                <a:extLst>
                  <a:ext uri="{0D108BD9-81ED-4DB2-BD59-A6C34878D82A}">
                    <a16:rowId xmlns:a16="http://schemas.microsoft.com/office/drawing/2014/main" val="2608760431"/>
                  </a:ext>
                </a:extLst>
              </a:tr>
              <a:tr h="1875910">
                <a:tc>
                  <a:txBody>
                    <a:bodyPr/>
                    <a:lstStyle/>
                    <a:p>
                      <a:pPr marL="0" marR="0" algn="ctr">
                        <a:lnSpc>
                          <a:spcPct val="107000"/>
                        </a:lnSpc>
                        <a:spcBef>
                          <a:spcPts val="0"/>
                        </a:spcBef>
                        <a:spcAft>
                          <a:spcPts val="0"/>
                        </a:spcAft>
                      </a:pPr>
                      <a:r>
                        <a:rPr lang="en-US" sz="1400" b="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NTAC</a:t>
                      </a:r>
                      <a:r>
                        <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400" u="sng">
                          <a:solidFill>
                            <a:schemeClr val="bg1"/>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National Tribal Advisory Committee on Behavioral Health</a:t>
                      </a:r>
                      <a:endParaRPr lang="en-US" sz="14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nSpc>
                          <a:spcPct val="107000"/>
                        </a:lnSpc>
                        <a:spcBef>
                          <a:spcPts val="0"/>
                        </a:spcBef>
                        <a:spcAft>
                          <a:spcPts val="0"/>
                        </a:spcAft>
                        <a:buFont typeface="Symbol" panose="05050102010706020507" pitchFamily="18" charset="2"/>
                        <a:buNone/>
                      </a:pPr>
                      <a:r>
                        <a:rPr lang="en-US" sz="1100" b="1">
                          <a:effectLst/>
                          <a:latin typeface="Calibri" panose="020F0502020204030204" pitchFamily="34" charset="0"/>
                          <a:ea typeface="Calibri" panose="020F0502020204030204" pitchFamily="34" charset="0"/>
                          <a:cs typeface="Times New Roman" panose="02020603050405020304" pitchFamily="18" charset="0"/>
                        </a:rPr>
                        <a:t>Primary</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Albuquerque</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Billings</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California</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Nashville</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Phoenix</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Tucson</a:t>
                      </a:r>
                    </a:p>
                    <a:p>
                      <a:pPr marL="0" marR="0" lvl="0" indent="0">
                        <a:lnSpc>
                          <a:spcPct val="107000"/>
                        </a:lnSpc>
                        <a:spcBef>
                          <a:spcPts val="0"/>
                        </a:spcBef>
                        <a:spcAft>
                          <a:spcPts val="0"/>
                        </a:spcAft>
                        <a:buFont typeface="Symbol" panose="05050102010706020507" pitchFamily="18" charset="2"/>
                        <a:buNone/>
                      </a:pPr>
                      <a:r>
                        <a:rPr lang="en-US" sz="1100" b="1">
                          <a:effectLst/>
                          <a:latin typeface="Calibri" panose="020F0502020204030204" pitchFamily="34" charset="0"/>
                          <a:ea typeface="Calibri" panose="020F0502020204030204" pitchFamily="34" charset="0"/>
                          <a:cs typeface="Times New Roman" panose="02020603050405020304" pitchFamily="18" charset="0"/>
                        </a:rPr>
                        <a:t>Alternate</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Albuquerque</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Bemidji</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Billings</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California</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Nashville</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Navajo</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Phoenix</a:t>
                      </a:r>
                    </a:p>
                    <a:p>
                      <a:pPr marL="342900" marR="0" lvl="0" indent="-342900">
                        <a:lnSpc>
                          <a:spcPct val="107000"/>
                        </a:lnSpc>
                        <a:spcBef>
                          <a:spcPts val="0"/>
                        </a:spcBef>
                        <a:spcAft>
                          <a:spcPts val="0"/>
                        </a:spcAft>
                        <a:buFont typeface="Symbol" panose="05050102010706020507" pitchFamily="18" charset="2"/>
                        <a:buChar char=""/>
                      </a:pPr>
                      <a:r>
                        <a:rPr lang="en-US" sz="1100" b="0">
                          <a:effectLst/>
                          <a:latin typeface="Calibri" panose="020F0502020204030204" pitchFamily="34" charset="0"/>
                          <a:ea typeface="Calibri" panose="020F0502020204030204" pitchFamily="34" charset="0"/>
                          <a:cs typeface="Times New Roman" panose="02020603050405020304" pitchFamily="18" charset="0"/>
                        </a:rPr>
                        <a:t>Tucson</a:t>
                      </a:r>
                    </a:p>
                  </a:txBody>
                  <a:tcPr marL="68580" marR="68580" marT="0" marB="0"/>
                </a:tc>
                <a:tc>
                  <a:txBody>
                    <a:bodyPr/>
                    <a:lstStyle/>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The National Tribal Advisory Committee (NTAC) on Behavioral Health acts as an advisory body to the Division of Behavioral Health and to the Director of the Indian Health Service, with the aim of providing guidance and recommendations on programmatic issues that affect the delivery of behavioral health care for American Indian and Alaska Natives.</a:t>
                      </a:r>
                    </a:p>
                  </a:txBody>
                  <a:tcPr marL="68580" marR="68580" marT="0" marB="0"/>
                </a:tc>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Dr. Glorinda Segay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Director, Division of Behavioral Health</a:t>
                      </a:r>
                    </a:p>
                    <a:p>
                      <a:pPr marL="0" marR="0">
                        <a:lnSpc>
                          <a:spcPct val="107000"/>
                        </a:lnSpc>
                        <a:spcBef>
                          <a:spcPts val="0"/>
                        </a:spcBef>
                        <a:spcAft>
                          <a:spcPts val="0"/>
                        </a:spcAft>
                      </a:pPr>
                      <a:r>
                        <a:rPr lang="en-US" sz="1400">
                          <a:effectLst/>
                          <a:latin typeface="Calibri" panose="020F0502020204030204" pitchFamily="34" charset="0"/>
                          <a:ea typeface="Calibri" panose="020F0502020204030204" pitchFamily="34" charset="0"/>
                          <a:cs typeface="Times New Roman" panose="02020603050405020304" pitchFamily="18" charset="0"/>
                        </a:rPr>
                        <a:t>Glorinda.Segay@ihs.gov</a:t>
                      </a:r>
                    </a:p>
                  </a:txBody>
                  <a:tcPr marL="68580" marR="68580" marT="0" marB="0"/>
                </a:tc>
                <a:extLst>
                  <a:ext uri="{0D108BD9-81ED-4DB2-BD59-A6C34878D82A}">
                    <a16:rowId xmlns:a16="http://schemas.microsoft.com/office/drawing/2014/main" val="394476624"/>
                  </a:ext>
                </a:extLst>
              </a:tr>
            </a:tbl>
          </a:graphicData>
        </a:graphic>
      </p:graphicFrame>
      <p:sp>
        <p:nvSpPr>
          <p:cNvPr id="9" name="Title 1">
            <a:extLst>
              <a:ext uri="{FF2B5EF4-FFF2-40B4-BE49-F238E27FC236}">
                <a16:creationId xmlns:a16="http://schemas.microsoft.com/office/drawing/2014/main" id="{FCC493DF-6D9B-4F4B-A846-FF9FE73A28B6}"/>
              </a:ext>
            </a:extLst>
          </p:cNvPr>
          <p:cNvSpPr txBox="1">
            <a:spLocks/>
          </p:cNvSpPr>
          <p:nvPr/>
        </p:nvSpPr>
        <p:spPr>
          <a:xfrm>
            <a:off x="292100" y="255655"/>
            <a:ext cx="8686800" cy="77787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a:t>Vacancies by IHS Tribal Advisory Committees | </a:t>
            </a:r>
            <a:r>
              <a:rPr lang="en-US" sz="2800" b="1" i="1"/>
              <a:t>Page 3 of 4</a:t>
            </a:r>
          </a:p>
        </p:txBody>
      </p:sp>
      <p:pic>
        <p:nvPicPr>
          <p:cNvPr id="10" name="Picture 9" descr="A picture containing text, device&#10;&#10;Description automatically generated">
            <a:extLst>
              <a:ext uri="{FF2B5EF4-FFF2-40B4-BE49-F238E27FC236}">
                <a16:creationId xmlns:a16="http://schemas.microsoft.com/office/drawing/2014/main" id="{01A94D16-BFEE-46A9-85EB-6AFCC809C2D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42417" y="251838"/>
            <a:ext cx="2444784" cy="719713"/>
          </a:xfrm>
          <a:prstGeom prst="rect">
            <a:avLst/>
          </a:prstGeom>
        </p:spPr>
      </p:pic>
      <p:sp>
        <p:nvSpPr>
          <p:cNvPr id="13" name="TextBox 12">
            <a:extLst>
              <a:ext uri="{FF2B5EF4-FFF2-40B4-BE49-F238E27FC236}">
                <a16:creationId xmlns:a16="http://schemas.microsoft.com/office/drawing/2014/main" id="{26114126-C302-4433-9F07-2214BBBEA196}"/>
              </a:ext>
            </a:extLst>
          </p:cNvPr>
          <p:cNvSpPr txBox="1"/>
          <p:nvPr/>
        </p:nvSpPr>
        <p:spPr>
          <a:xfrm>
            <a:off x="9664700" y="6439632"/>
            <a:ext cx="2235200" cy="738664"/>
          </a:xfrm>
          <a:prstGeom prst="rect">
            <a:avLst/>
          </a:prstGeom>
          <a:noFill/>
        </p:spPr>
        <p:txBody>
          <a:bodyPr wrap="square" lIns="91440" tIns="45720" rIns="91440" bIns="45720" rtlCol="0" anchor="t">
            <a:spAutoFit/>
          </a:bodyPr>
          <a:lstStyle/>
          <a:p>
            <a:pPr algn="r"/>
            <a:r>
              <a:rPr lang="en-US" sz="1400" dirty="0"/>
              <a:t>Updated: 2/27/2024</a:t>
            </a:r>
          </a:p>
          <a:p>
            <a:pPr algn="r"/>
            <a:endParaRPr lang="en-US" sz="1400" dirty="0">
              <a:cs typeface="Calibri"/>
            </a:endParaRPr>
          </a:p>
          <a:p>
            <a:pPr algn="r"/>
            <a:endParaRPr lang="en-US" sz="1400"/>
          </a:p>
        </p:txBody>
      </p:sp>
    </p:spTree>
    <p:extLst>
      <p:ext uri="{BB962C8B-B14F-4D97-AF65-F5344CB8AC3E}">
        <p14:creationId xmlns:p14="http://schemas.microsoft.com/office/powerpoint/2010/main" val="151495836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95663e7-80a4-49f2-89c3-49ed94bdda74">
      <Terms xmlns="http://schemas.microsoft.com/office/infopath/2007/PartnerControls"/>
    </lcf76f155ced4ddcb4097134ff3c332f>
    <NIHBPriorityAreas xmlns="c95663e7-80a4-49f2-89c3-49ed94bdda74" xsi:nil="true"/>
    <ExternalSource xmlns="c95663e7-80a4-49f2-89c3-49ed94bdda74">true</ExternalSource>
    <DocumentType xmlns="c95663e7-80a4-49f2-89c3-49ed94bdda74" xsi:nil="true"/>
    <TaxCatchAll xmlns="d17a81d8-20d3-419b-9d3b-49d77723239d" xsi:nil="true"/>
    <FinalVersion xmlns="c95663e7-80a4-49f2-89c3-49ed94bdda74">false</FinalVersion>
    <TaxKeywordTaxHTField xmlns="d17a81d8-20d3-419b-9d3b-49d77723239d">
      <Terms xmlns="http://schemas.microsoft.com/office/infopath/2007/PartnerControls"/>
    </TaxKeywordTaxHTField>
    <SharedWithUsers xmlns="d17a81d8-20d3-419b-9d3b-49d77723239d">
      <UserInfo>
        <DisplayName>A.C. Locklear</DisplayName>
        <AccountId>9</AccountId>
        <AccountType/>
      </UserInfo>
      <UserInfo>
        <DisplayName>Caitrin Shuy</DisplayName>
        <AccountId>241</AccountId>
        <AccountType/>
      </UserInfo>
      <UserInfo>
        <DisplayName>Garrett Lankford</DisplayName>
        <AccountId>225</AccountId>
        <AccountType/>
      </UserInfo>
      <UserInfo>
        <DisplayName>Herico Aiten</DisplayName>
        <AccountId>379</AccountId>
        <AccountType/>
      </UserInfo>
      <UserInfo>
        <DisplayName>Ned Johnson</DisplayName>
        <AccountId>256</AccountId>
        <AccountType/>
      </UserInfo>
      <UserInfo>
        <DisplayName>Diane Roberts</DisplayName>
        <AccountId>250</AccountId>
        <AccountType/>
      </UserInfo>
      <UserInfo>
        <DisplayName>Mario Marsans</DisplayName>
        <AccountId>384</AccountId>
        <AccountType/>
      </UserInfo>
      <UserInfo>
        <DisplayName>Jaime Hale</DisplayName>
        <AccountId>434</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FF980FD090856458C9B108A7DF7B83F" ma:contentTypeVersion="24" ma:contentTypeDescription="Create a new document." ma:contentTypeScope="" ma:versionID="bbfa7911da8c66b6d3772f166a39ad16">
  <xsd:schema xmlns:xsd="http://www.w3.org/2001/XMLSchema" xmlns:xs="http://www.w3.org/2001/XMLSchema" xmlns:p="http://schemas.microsoft.com/office/2006/metadata/properties" xmlns:ns2="c95663e7-80a4-49f2-89c3-49ed94bdda74" xmlns:ns3="d17a81d8-20d3-419b-9d3b-49d77723239d" targetNamespace="http://schemas.microsoft.com/office/2006/metadata/properties" ma:root="true" ma:fieldsID="9930ec7f8734d9ed1ea35e2e7397b9d5" ns2:_="" ns3:_="">
    <xsd:import namespace="c95663e7-80a4-49f2-89c3-49ed94bdda74"/>
    <xsd:import namespace="d17a81d8-20d3-419b-9d3b-49d77723239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DocumentType" minOccurs="0"/>
                <xsd:element ref="ns3:TaxKeywordTaxHTField" minOccurs="0"/>
                <xsd:element ref="ns3:TaxCatchAll" minOccurs="0"/>
                <xsd:element ref="ns2:FinalVersion" minOccurs="0"/>
                <xsd:element ref="ns2:ExternalSource" minOccurs="0"/>
                <xsd:element ref="ns2:NIHBPriorityAreas" minOccurs="0"/>
                <xsd:element ref="ns3:SharedWithUsers" minOccurs="0"/>
                <xsd:element ref="ns3:SharedWithDetails"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5663e7-80a4-49f2-89c3-49ed94bdda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DocumentType" ma:index="18" nillable="true" ma:displayName="Document Type" ma:format="Dropdown" ma:internalName="DocumentType">
      <xsd:simpleType>
        <xsd:restriction base="dms:Choice">
          <xsd:enumeration value="Comment Letter"/>
          <xsd:enumeration value="Talking Points"/>
          <xsd:enumeration value="Issue Brief"/>
          <xsd:enumeration value="Report"/>
          <xsd:enumeration value="Meeting Record"/>
          <xsd:enumeration value="Meeting Materials"/>
          <xsd:enumeration value="Team Resource"/>
          <xsd:enumeration value="Event Planning"/>
          <xsd:enumeration value="Facilitator Scripts and Guides"/>
          <xsd:enumeration value="DTLL"/>
          <xsd:enumeration value="External References and Research"/>
          <xsd:enumeration value="Bios and Headshots"/>
          <xsd:enumeration value="Lists &amp; Fact Sheets"/>
          <xsd:enumeration value="Policy, Bill, or Reg"/>
        </xsd:restriction>
      </xsd:simpleType>
    </xsd:element>
    <xsd:element name="FinalVersion" ma:index="22" nillable="true" ma:displayName="Final Version" ma:default="0" ma:description="Is this the final version for publishing/sharing?" ma:format="Dropdown" ma:internalName="FinalVersion">
      <xsd:simpleType>
        <xsd:restriction base="dms:Boolean"/>
      </xsd:simpleType>
    </xsd:element>
    <xsd:element name="ExternalSource" ma:index="23" nillable="true" ma:displayName="External Source" ma:default="1" ma:description="Did this document come from outside NIHB?" ma:format="Dropdown" ma:internalName="ExternalSource">
      <xsd:simpleType>
        <xsd:restriction base="dms:Boolean"/>
      </xsd:simpleType>
    </xsd:element>
    <xsd:element name="NIHBPriorityAreas" ma:index="24" nillable="true" ma:displayName="NIHB Priority Areas" ma:format="Dropdown" ma:internalName="NIHBPriorityAreas">
      <xsd:simpleType>
        <xsd:restriction base="dms:Choice">
          <xsd:enumeration value="Sovereignty and Representation"/>
          <xsd:enumeration value="Funding"/>
          <xsd:enumeration value="Access to Care"/>
          <xsd:enumeration value="Health Workforce"/>
          <xsd:enumeration value="Infrastructure and EH"/>
          <xsd:enumeration value="Emergency Preparedness"/>
          <xsd:enumeration value="Health Programs"/>
        </xsd:restriction>
      </xsd:simpleType>
    </xsd:element>
    <xsd:element name="lcf76f155ced4ddcb4097134ff3c332f" ma:index="29" nillable="true" ma:taxonomy="true" ma:internalName="lcf76f155ced4ddcb4097134ff3c332f" ma:taxonomyFieldName="MediaServiceImageTags" ma:displayName="Image Tags" ma:readOnly="false" ma:fieldId="{5cf76f15-5ced-4ddc-b409-7134ff3c332f}" ma:taxonomyMulti="true" ma:sspId="4a10f165-eab6-4f38-b755-d4ad073d404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element name="MediaServiceSearchProperties" ma:index="3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7a81d8-20d3-419b-9d3b-49d77723239d"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Agency Tags" ma:fieldId="{23f27201-bee3-471e-b2e7-b64fd8b7ca38}" ma:taxonomyMulti="true" ma:sspId="4a10f165-eab6-4f38-b755-d4ad073d4040"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hidden="true" ma:list="{fcccc3ac-1d85-4f09-9e1a-c7b3e2bcc04c}" ma:internalName="TaxCatchAll" ma:showField="CatchAllData" ma:web="d17a81d8-20d3-419b-9d3b-49d77723239d">
      <xsd:complexType>
        <xsd:complexContent>
          <xsd:extension base="dms:MultiChoiceLookup">
            <xsd:sequence>
              <xsd:element name="Value" type="dms:Lookup" maxOccurs="unbounded" minOccurs="0" nillable="true"/>
            </xsd:sequence>
          </xsd:extension>
        </xsd:complexContent>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25"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857205-8C06-4595-9CA4-6AE6371EC13F}">
  <ds:schemaRefs>
    <ds:schemaRef ds:uri="c95663e7-80a4-49f2-89c3-49ed94bdda74"/>
    <ds:schemaRef ds:uri="d17a81d8-20d3-419b-9d3b-49d77723239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4CEC251-6580-4385-84A2-C2FB2526FCCF}">
  <ds:schemaRefs>
    <ds:schemaRef ds:uri="c95663e7-80a4-49f2-89c3-49ed94bdda74"/>
    <ds:schemaRef ds:uri="d17a81d8-20d3-419b-9d3b-49d77723239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300D5CB-1A4E-41B3-A9FC-CDAA056F72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1_Office Theme</vt:lpstr>
      <vt:lpstr>PowerPoint Presentation</vt:lpstr>
      <vt:lpstr>Vacancies by Area (2/27/2024)</vt:lpstr>
      <vt:lpstr>Vacancies by HHS Tribal Advisory Committees | Page 1 of 4</vt:lpstr>
      <vt:lpstr>Vacancies by HHS Tribal Advisory Committees | Page 2 of 4</vt:lpstr>
      <vt:lpstr>Vacancies by HHS Tribal Advisory Committees | Page 3 of 4</vt:lpstr>
      <vt:lpstr>Vacancies by HHS Tribal Advisory Committees | Page 4 of 4</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Garrett Lankford</dc:creator>
  <cp:revision>37</cp:revision>
  <dcterms:created xsi:type="dcterms:W3CDTF">2023-07-24T19:27:36Z</dcterms:created>
  <dcterms:modified xsi:type="dcterms:W3CDTF">2024-02-27T14:47:11Z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0x0101004FF980FD090856458C9B108A7DF7B83F</vt:lpwstr>
  </property>
  <property fmtid="{D5CDD505-2E9C-101B-9397-08002B2CF9AE}" pid="3" name="TaxKeyword">
    <vt:lpwstr/>
  </property>
  <property fmtid="{D5CDD505-2E9C-101B-9397-08002B2CF9AE}" pid="4" name="MediaServiceImageTags">
    <vt:lpwstr/>
  </property>
</Properties>
</file>